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7"/>
  </p:normalViewPr>
  <p:slideViewPr>
    <p:cSldViewPr snapToGrid="0" snapToObjects="1">
      <p:cViewPr>
        <p:scale>
          <a:sx n="100" d="100"/>
          <a:sy n="100" d="100"/>
        </p:scale>
        <p:origin x="10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5.3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35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24575,'0'3'0,"0"-1"0,0 11 0,0-4 0,0-1 0,0 1 0,0 0 0,3-1 0,-2 1 0,3-1 0,-4 1 0,4 0 0,-3 0 0,7 0 0,-7 0 0,7 0 0,-7 0 0,7 0 0,-7 0 0,3 0 0,0 0 0,-3 0 0,3 0 0,0 0 0,-3 0 0,3-1 0,-4 0 0,0 1 0,3-5 0,-2 4 0,3-3 0,-4 4 0,0-1 0,0 1 0,0-1 0,4 1 0,-3-1 0,2 1 0,1-1 0,-3 1 0,3 0 0,-4-1 0,0-3 0,0-1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5.7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6.3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7.4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5.3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1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0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0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5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37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24575,'0'9'0,"0"-1"0,0 1 0,0 0 0,4 0 0,-3 0 0,7 0 0,-7-1 0,3 2 0,0-1 0,-3 0 0,7 0 0,-7-1 0,3 1 0,0 1 0,-3-2 0,3 1 0,0 0 0,-3 0 0,3 0 0,0 0 0,-3-1 0,3 1 0,0-4 0,-3 3 0,3-3 0,-4 4 0,4-4 0,-2 4 0,5-5 0,-6 5 0,7 0 0,-7 0 0,7-5 0,-7 4 0,3-3 0,-1 4 0,-2 0 0,3-1 0,0-3 0,-3 3 0,3-3 0,-4 4 0,4-5 0,-3 4 0,7-3 0,-7 4 0,7 0 0,-7-1 0,3 1 0,-4-4 0,0-2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9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30.9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730 192 24575,'0'-41'0,"0"-2"0,0 16 0,0 4 0,0-1 0,0 13 0,0-3 0,-13 9 0,1 2 0,-12 3 0,3 4 0,1-3 0,0 4 0,0-5 0,-6 0 0,4 0 0,-10 0 0,5 0 0,-6 0 0,-1 0 0,1 0 0,-7 0 0,-1 0 0,-1 0 0,8 0 0,8 0 0,6 0 0,4 0 0,2 0 0,5 0 0,0 0 0,0 0 0,1 0 0,-6 0 0,3 4 0,-8-3 0,9 3 0,-9-4 0,8 0 0,-3 4 0,5-3 0,0 3 0,1-4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4.7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5.7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6.3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7.4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5.3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1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0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40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0 274 24575,'9'4'0,"-1"1"0,2 4 0,-1 1 0,0-1 0,0 0 0,0 0 0,0-4 0,0 3 0,0-3 0,0 0 0,-4 3 0,3-7 0,-3 7 0,4-4 0,0 1 0,0 3 0,0-7 0,0 7 0,0-3 0,0 1 0,0 2 0,0-7 0,0 7 0,0-3 0,0 4 0,1-4 0,-1 3 0,5-3 0,-4 1 0,4 2 0,-5-3 0,0 0 0,0-1 0,0 0 0,0-3 0,0 3 0,1-4 0,-1 4 0,0-3 0,-1 7 0,1-7 0,0 3 0,-1-4 0,1 0 0,0 4 0,0-3 0,0 3 0,0-4 0,0 0 0,0 0 0,0 4 0,0-3 0,0 3 0,0-4 0,0 0 0,0 0 0,-4 4 0,3-3 0,-3 3 0,4-4 0,0 0 0,1 0 0,-1 0 0,0 4 0,0-3 0,0 3 0,0-4 0,0 0 0,0 0 0,-1 0 0,-3 4 0,3-3 0,-3 3 0,4-4 0,0 0 0,-1 0 0,1 0 0,-1 0 0,1 0 0,-1 0 0,1 0 0,0 0 0,0 0 0,0 0 0,-1 0 0,1 0 0,-1 0 0,1 0 0,0 0 0,0 0 0,0 0 0,0 0 0,0-4 0,0 3 0,-4-7 0,3 7 0,-3-3 0,0 0 0,3 3 0,-7-7 0,7 7 0,-3-7 0,4 7 0,-4-7 0,3 7 0,-3-7 0,3 3 0,1-4 0,-4 1 0,3 3 0,-7-3 0,6 3 0,-6-4 0,7 0 0,-3 0 0,0 0 0,3 0 0,-3-1 0,0 1 0,3 0 0,-7 0 0,7-1 0,-7 1 0,7 0 0,-7 0 0,7 0 0,-7 0 0,7 3 0,-7-1 0,3 2 0,-4-5 0,5 6 0,-4-4 0,6 7 0,-6-7 0,7 3 0,-7-4 0,3 0 0,0-1 0,-3 1 0,3 0 0,0 4 0,-3-3 0,3 2 0,-4-3 0,4 0 0,-3 0 0,3 0 0,0-1 0,-3 1 0,3 0 0,-4 0 0,4-1 0,-3-4 0,7 4 0,-7-4 0,3 5 0,-4 0 0,0 1 0,4 3 0,-3-3 0,3 3 0,-4-4 0,4 4 0,-3-3 0,2 3 0,-3 0 0,0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0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5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9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30.9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730 192 24575,'0'-41'0,"0"-2"0,0 16 0,0 4 0,0-1 0,0 13 0,0-3 0,-13 9 0,1 2 0,-12 3 0,3 4 0,1-3 0,0 4 0,0-5 0,-6 0 0,4 0 0,-10 0 0,5 0 0,-6 0 0,-1 0 0,1 0 0,-7 0 0,-1 0 0,-1 0 0,8 0 0,8 0 0,6 0 0,4 0 0,2 0 0,5 0 0,0 0 0,0 0 0,1 0 0,-6 0 0,3 4 0,-8-3 0,9 3 0,-9-4 0,8 0 0,-3 4 0,5-3 0,0 3 0,1-4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4.7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5.7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6.3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7.4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5.3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5.3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1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0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0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5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9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30.9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730 192 24575,'0'-41'0,"0"-2"0,0 16 0,0 4 0,0-1 0,0 13 0,0-3 0,-13 9 0,1 2 0,-12 3 0,3 4 0,1-3 0,0 4 0,0-5 0,-6 0 0,4 0 0,-10 0 0,5 0 0,-6 0 0,-1 0 0,1 0 0,-7 0 0,-1 0 0,-1 0 0,8 0 0,8 0 0,6 0 0,4 0 0,2 0 0,5 0 0,0 0 0,0 0 0,1 0 0,-6 0 0,3 4 0,-8-3 0,9 3 0,-9-4 0,8 0 0,-3 4 0,5-3 0,0 3 0,1-4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4.7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5.7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1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6.3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7.4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5.3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1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0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0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5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9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30.9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730 192 24575,'0'-41'0,"0"-2"0,0 16 0,0 4 0,0-1 0,0 13 0,0-3 0,-13 9 0,1 2 0,-12 3 0,3 4 0,1-3 0,0 4 0,0-5 0,-6 0 0,4 0 0,-10 0 0,5 0 0,-6 0 0,-1 0 0,1 0 0,-7 0 0,-1 0 0,-1 0 0,8 0 0,8 0 0,6 0 0,4 0 0,2 0 0,5 0 0,0 0 0,0 0 0,1 0 0,-6 0 0,3 4 0,-8-3 0,9 3 0,-9-4 0,8 0 0,-3 4 0,5-3 0,0 3 0,1-4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4.7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5.7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6.3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7.4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5.3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1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0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0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0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5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9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30.9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730 192 24575,'0'-41'0,"0"-2"0,0 16 0,0 4 0,0-1 0,0 13 0,0-3 0,-13 9 0,1 2 0,-12 3 0,3 4 0,1-3 0,0 4 0,0-5 0,-6 0 0,4 0 0,-10 0 0,5 0 0,-6 0 0,-1 0 0,1 0 0,-7 0 0,-1 0 0,-1 0 0,8 0 0,8 0 0,6 0 0,4 0 0,2 0 0,5 0 0,0 0 0,0 0 0,1 0 0,-6 0 0,3 4 0,-8-3 0,9 3 0,-9-4 0,8 0 0,-3 4 0,5-3 0,0 3 0,1-4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4.7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5.7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6.3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7.4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5.3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1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0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0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5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9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30.9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730 192 24575,'0'-41'0,"0"-2"0,0 16 0,0 4 0,0-1 0,0 13 0,0-3 0,-13 9 0,1 2 0,-12 3 0,3 4 0,1-3 0,0 4 0,0-5 0,-6 0 0,4 0 0,-10 0 0,5 0 0,-6 0 0,-1 0 0,1 0 0,-7 0 0,-1 0 0,-1 0 0,8 0 0,8 0 0,6 0 0,4 0 0,2 0 0,5 0 0,0 0 0,0 0 0,1 0 0,-6 0 0,3 4 0,-8-3 0,9 3 0,-9-4 0,8 0 0,-3 4 0,5-3 0,0 3 0,1-4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4.7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5.7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6.3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0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7.4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5.3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1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0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0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5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9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30.9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730 192 24575,'0'-41'0,"0"-2"0,0 16 0,0 4 0,0-1 0,0 13 0,0-3 0,-13 9 0,1 2 0,-12 3 0,3 4 0,1-3 0,0 4 0,0-5 0,-6 0 0,4 0 0,-10 0 0,5 0 0,-6 0 0,-1 0 0,1 0 0,-7 0 0,-1 0 0,-1 0 0,8 0 0,8 0 0,6 0 0,4 0 0,2 0 0,5 0 0,0 0 0,0 0 0,1 0 0,-6 0 0,3 4 0,-8-3 0,9 3 0,-9-4 0,8 0 0,-3 4 0,5-3 0,0 3 0,1-4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5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4.7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5.7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6.3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7.4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1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9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30.9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730 192 24575,'0'-41'0,"0"-2"0,0 16 0,0 4 0,0-1 0,0 13 0,0-3 0,-13 9 0,1 2 0,-12 3 0,3 4 0,1-3 0,0 4 0,0-5 0,-6 0 0,4 0 0,-10 0 0,5 0 0,-6 0 0,-1 0 0,1 0 0,-7 0 0,-1 0 0,-1 0 0,8 0 0,8 0 0,6 0 0,4 0 0,2 0 0,5 0 0,0 0 0,0 0 0,1 0 0,-6 0 0,3 4 0,-8-3 0,9 3 0,-9-4 0,8 0 0,-3 4 0,5-3 0,0 3 0,1-4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5.3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1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0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0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5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9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30.9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730 192 24575,'0'-41'0,"0"-2"0,0 16 0,0 4 0,0-1 0,0 13 0,0-3 0,-13 9 0,1 2 0,-12 3 0,3 4 0,1-3 0,0 4 0,0-5 0,-6 0 0,4 0 0,-10 0 0,5 0 0,-6 0 0,-1 0 0,1 0 0,-7 0 0,-1 0 0,-1 0 0,8 0 0,8 0 0,6 0 0,4 0 0,2 0 0,5 0 0,0 0 0,0 0 0,1 0 0,-6 0 0,3 4 0,-8-3 0,9 3 0,-9-4 0,8 0 0,-3 4 0,5-3 0,0 3 0,1-4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5.3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1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0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0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5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9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30.9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730 192 24575,'0'-41'0,"0"-2"0,0 16 0,0 4 0,0-1 0,0 13 0,0-3 0,-13 9 0,1 2 0,-12 3 0,3 4 0,1-3 0,0 4 0,0-5 0,-6 0 0,4 0 0,-10 0 0,5 0 0,-6 0 0,-1 0 0,1 0 0,-7 0 0,-1 0 0,-1 0 0,8 0 0,8 0 0,6 0 0,4 0 0,2 0 0,5 0 0,0 0 0,0 0 0,1 0 0,-6 0 0,3 4 0,-8-3 0,9 3 0,-9-4 0,8 0 0,-3 4 0,5-3 0,0 3 0,1-4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0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5.3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1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0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0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5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9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30.9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730 192 24575,'0'-41'0,"0"-2"0,0 16 0,0 4 0,0-1 0,0 13 0,0-3 0,-13 9 0,1 2 0,-12 3 0,3 4 0,1-3 0,0 4 0,0-5 0,-6 0 0,4 0 0,-10 0 0,5 0 0,-6 0 0,-1 0 0,1 0 0,-7 0 0,-1 0 0,-1 0 0,8 0 0,8 0 0,6 0 0,4 0 0,2 0 0,5 0 0,0 0 0,0 0 0,1 0 0,-6 0 0,3 4 0,-8-3 0,9 3 0,-9-4 0,8 0 0,-3 4 0,5-3 0,0 3 0,1-4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5.3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1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0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0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5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9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30.9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730 192 24575,'0'-41'0,"0"-2"0,0 16 0,0 4 0,0-1 0,0 13 0,0-3 0,-13 9 0,1 2 0,-12 3 0,3 4 0,1-3 0,0 4 0,0-5 0,-6 0 0,4 0 0,-10 0 0,5 0 0,-6 0 0,-1 0 0,1 0 0,-7 0 0,-1 0 0,-1 0 0,8 0 0,8 0 0,6 0 0,4 0 0,2 0 0,5 0 0,0 0 0,0 0 0,1 0 0,-6 0 0,3 4 0,-8-3 0,9 3 0,-9-4 0,8 0 0,-3 4 0,5-3 0,0 3 0,1-4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5.3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1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0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0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0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5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9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30.9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730 192 24575,'0'-41'0,"0"-2"0,0 16 0,0 4 0,0-1 0,0 13 0,0-3 0,-13 9 0,1 2 0,-12 3 0,3 4 0,1-3 0,0 4 0,0-5 0,-6 0 0,4 0 0,-10 0 0,5 0 0,-6 0 0,-1 0 0,1 0 0,-7 0 0,-1 0 0,-1 0 0,8 0 0,8 0 0,6 0 0,4 0 0,2 0 0,5 0 0,0 0 0,0 0 0,1 0 0,-6 0 0,3 4 0,-8-3 0,9 3 0,-9-4 0,8 0 0,-3 4 0,5-3 0,0 3 0,1-4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5.3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1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5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0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0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5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9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30.9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730 192 24575,'0'-41'0,"0"-2"0,0 16 0,0 4 0,0-1 0,0 13 0,0-3 0,-13 9 0,1 2 0,-12 3 0,3 4 0,1-3 0,0 4 0,0-5 0,-6 0 0,4 0 0,-10 0 0,5 0 0,-6 0 0,-1 0 0,1 0 0,-7 0 0,-1 0 0,-1 0 0,8 0 0,8 0 0,6 0 0,4 0 0,2 0 0,5 0 0,0 0 0,0 0 0,1 0 0,-6 0 0,3 4 0,-8-3 0,9 3 0,-9-4 0,8 0 0,-3 4 0,5-3 0,0 3 0,1-4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5.3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1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0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9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0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5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9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30.9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730 192 24575,'0'-41'0,"0"-2"0,0 16 0,0 4 0,0-1 0,0 13 0,0-3 0,-13 9 0,1 2 0,-12 3 0,3 4 0,1-3 0,0 4 0,0-5 0,-6 0 0,4 0 0,-10 0 0,5 0 0,-6 0 0,-1 0 0,1 0 0,-7 0 0,-1 0 0,-1 0 0,8 0 0,8 0 0,6 0 0,4 0 0,2 0 0,5 0 0,0 0 0,0 0 0,1 0 0,-6 0 0,3 4 0,-8-3 0,9 3 0,-9-4 0,8 0 0,-3 4 0,5-3 0,0 3 0,1-4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4.7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5.7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6.3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7.4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8:1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24575,'-52'57'0,"17"-21"0,-28 32 0,0-10 0,27-28 0,-13 14 0,34-35 0,6 0 0,4 0 0,-3-4 0,7 2 0,-7-6 0,3 3 0,-8 3 0,4-5 0,-4 10 0,12-11 0,2 3 0,8-4 0,37 14 0,-17 0 0,25 11 0,-28-8 0,12 11 0,-18-15 0,12 10 0,-23-14 0,4 0 0,-3 0 0,7-4 0,-8-2 0,4 1 0,8 6 0,-4 0 0,5-1 0,4 4 0,-14-11 0,5 6 0,-13-8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30.9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730 192 24575,'0'-41'0,"0"-2"0,0 16 0,0 4 0,0-1 0,0 13 0,0-3 0,-13 9 0,1 2 0,-12 3 0,3 4 0,1-3 0,0 4 0,0-5 0,-6 0 0,4 0 0,-10 0 0,5 0 0,-6 0 0,-1 0 0,1 0 0,-7 0 0,-1 0 0,-1 0 0,8 0 0,8 0 0,6 0 0,4 0 0,2 0 0,5 0 0,0 0 0,0 0 0,1 0 0,-6 0 0,3 4 0,-8-3 0,9 3 0,-9-4 0,8 0 0,-3 4 0,5-3 0,0 3 0,1-4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5.3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1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6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0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7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0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8.5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29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07:30:30.9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730 192 24575,'0'-41'0,"0"-2"0,0 16 0,0 4 0,0-1 0,0 13 0,0-3 0,-13 9 0,1 2 0,-12 3 0,3 4 0,1-3 0,0 4 0,0-5 0,-6 0 0,4 0 0,-10 0 0,5 0 0,-6 0 0,-1 0 0,1 0 0,-7 0 0,-1 0 0,-1 0 0,8 0 0,8 0 0,6 0 0,4 0 0,2 0 0,5 0 0,0 0 0,0 0 0,1 0 0,-6 0 0,3 4 0,-8-3 0,9 3 0,-9-4 0,8 0 0,-3 4 0,5-3 0,0 3 0,1-4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12:07:54.7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0181A4-BF13-EF49-B12B-F6C5DA9D6183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0D2F4-4195-0F4E-8E82-4B3E44D7AD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521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BD45E-F6F2-764E-9860-DB9BD009B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DC7B17-EB92-114D-A06E-3BEAA163C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1B7500-441B-F94F-A03E-0382B544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6D84A2-5DAB-A14B-A7ED-25F19EC4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830793-C8A0-4C4B-8AA1-492966903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043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4B0FE-FBD9-F648-80D4-3812B5EA3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15128AE-DC16-F944-BE7A-A9C727B2A6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C41AEB-2DE7-1C42-937A-5AF2CE39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CFD096-9F90-BC40-966C-FAD09F9F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215F28-8935-7E4E-87C6-60C6468C3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943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6E0142D-34EB-6641-ADD4-482C37E1B5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DAA7549-3034-EE4F-A453-4793C49E8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1F3D56-1C8B-6F4A-8BEC-91A2A1589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23BB5F-4C46-8349-B74E-80DC5DCE3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D3A26A-923F-2640-919B-8521827CB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47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B291AC-5B12-8D42-A8A1-CDA20E8FF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FC278A-4DAF-A046-B175-7B2E46993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776367-98F4-1C42-A60C-CAC6762F9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96F5EE-1753-6C41-B567-C121A81EC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31FD4F-BACB-9E4B-9C20-A8A11BC3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84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B9D369-D68B-0140-A2CA-F43F75890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A23EF6-C5BF-CB4F-8607-B134B4EDE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FC93DE-3B49-7B4D-AF5C-E7AA4F07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6D2933-A35D-3741-88F4-09A635485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44EB89-3F61-794E-BB48-0354FE315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580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107007-0C01-B545-9855-154ACBA51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BC8B69-1791-B343-9E7B-15E2DC72D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D01B6F-5E65-B64B-BA32-B69E14A48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A270B0-A2B6-524C-8FDF-2478F4C81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EF6D43-5D58-CE49-A546-3FC24F566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17B8494-C03C-394A-B1E1-1F56D6E4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447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B2225-4D42-9349-9DD1-4DB7556B5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33532C-D59D-3A4A-8E86-2F6C21AE8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ECB5A4-0AB9-3C40-A047-FF4B7B0FD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9B46B8-F8EC-5D48-98C2-B72A788C94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825C12E-14CD-5541-BBF6-9D006B0044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87BA83B-7519-F549-AFEF-5DE5EADE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DC2E718-5596-0742-88C2-890E7677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2C3B49-D167-DB4A-9154-001E92A0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815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CA7F8C-CA40-2D47-A0B8-25468EFCB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AB7B5F1-5CBF-5741-95FF-6D90E97A7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FA93CEA-09E1-ED4B-8CC9-87310BF99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2727F2-20D5-5440-AD97-354FE163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738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741D3A1-CE1B-934E-AD06-639C8A04B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E6E8F58-71B8-3B42-BF88-F336551F7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FB0C35-8ACF-7348-9B53-4B70ED7D9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3281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517A15-960E-8541-A868-7C643152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2DC95F-4F81-DB4F-82A0-251CD1E07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C20C68-0EE3-8D4D-BDBD-B4165D0F8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3A976E1-ABF8-A142-9CE2-4272F03E9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9BA827-9D69-A747-A523-81204624B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3030F4-87A2-734E-82CA-3A2EC3A5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859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6E43B1-6856-DE44-ABD3-EE87555C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579D35-4E15-3E4D-855F-23DDB0E62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1C49A00-9E98-AC4F-A872-599620F77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734DDA-EA67-1F41-855E-AEB177AC2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46E938-4C2D-2047-B068-85C48110B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4CD140-B74A-C540-868B-EA53CFF01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15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E7AF44-2899-6C4A-B389-9035E2C5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2270BE7-EAF7-0140-B284-127CFE6BA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16E82B-230F-C641-807D-856297B743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C2B5A-243F-174B-A99A-349106CAC16B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7DA418-0F21-1C46-8AE2-3E5B6575C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8A617C-8FF0-694F-AAEA-276D0D66B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23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21.png"/><Relationship Id="rId18" Type="http://schemas.openxmlformats.org/officeDocument/2006/relationships/customXml" Target="../ink/ink12.xml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12" Type="http://schemas.openxmlformats.org/officeDocument/2006/relationships/customXml" Target="../ink/ink9.xml"/><Relationship Id="rId17" Type="http://schemas.openxmlformats.org/officeDocument/2006/relationships/image" Target="../media/image23.png"/><Relationship Id="rId2" Type="http://schemas.openxmlformats.org/officeDocument/2006/relationships/image" Target="../media/image19.png"/><Relationship Id="rId16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customXml" Target="../ink/ink2.xml"/><Relationship Id="rId15" Type="http://schemas.openxmlformats.org/officeDocument/2006/relationships/image" Target="../media/image22.png"/><Relationship Id="rId10" Type="http://schemas.openxmlformats.org/officeDocument/2006/relationships/customXml" Target="../ink/ink7.xml"/><Relationship Id="rId19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customXml" Target="../ink/ink6.xml"/><Relationship Id="rId14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customXml" Target="../ink/ink17.xml"/><Relationship Id="rId12" Type="http://schemas.openxmlformats.org/officeDocument/2006/relationships/image" Target="../media/image25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customXml" Target="../ink/ink21.xml"/><Relationship Id="rId5" Type="http://schemas.openxmlformats.org/officeDocument/2006/relationships/customXml" Target="../ink/ink15.xml"/><Relationship Id="rId10" Type="http://schemas.openxmlformats.org/officeDocument/2006/relationships/customXml" Target="../ink/ink20.xml"/><Relationship Id="rId4" Type="http://schemas.openxmlformats.org/officeDocument/2006/relationships/customXml" Target="../ink/ink14.xml"/><Relationship Id="rId9" Type="http://schemas.openxmlformats.org/officeDocument/2006/relationships/customXml" Target="../ink/ink1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customXml" Target="../ink/ink26.xml"/><Relationship Id="rId12" Type="http://schemas.openxmlformats.org/officeDocument/2006/relationships/image" Target="../media/image25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11" Type="http://schemas.openxmlformats.org/officeDocument/2006/relationships/customXml" Target="../ink/ink30.xml"/><Relationship Id="rId5" Type="http://schemas.openxmlformats.org/officeDocument/2006/relationships/customXml" Target="../ink/ink24.xml"/><Relationship Id="rId10" Type="http://schemas.openxmlformats.org/officeDocument/2006/relationships/customXml" Target="../ink/ink29.xml"/><Relationship Id="rId4" Type="http://schemas.openxmlformats.org/officeDocument/2006/relationships/customXml" Target="../ink/ink23.xml"/><Relationship Id="rId9" Type="http://schemas.openxmlformats.org/officeDocument/2006/relationships/customXml" Target="../ink/ink2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customXml" Target="../ink/ink35.xml"/><Relationship Id="rId12" Type="http://schemas.openxmlformats.org/officeDocument/2006/relationships/image" Target="../media/image25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.xml"/><Relationship Id="rId11" Type="http://schemas.openxmlformats.org/officeDocument/2006/relationships/customXml" Target="../ink/ink39.xml"/><Relationship Id="rId5" Type="http://schemas.openxmlformats.org/officeDocument/2006/relationships/customXml" Target="../ink/ink33.xml"/><Relationship Id="rId10" Type="http://schemas.openxmlformats.org/officeDocument/2006/relationships/customXml" Target="../ink/ink38.xml"/><Relationship Id="rId4" Type="http://schemas.openxmlformats.org/officeDocument/2006/relationships/customXml" Target="../ink/ink32.xml"/><Relationship Id="rId9" Type="http://schemas.openxmlformats.org/officeDocument/2006/relationships/customXml" Target="../ink/ink3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customXml" Target="../ink/ink44.xml"/><Relationship Id="rId12" Type="http://schemas.openxmlformats.org/officeDocument/2006/relationships/image" Target="../media/image25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.xml"/><Relationship Id="rId11" Type="http://schemas.openxmlformats.org/officeDocument/2006/relationships/customXml" Target="../ink/ink48.xml"/><Relationship Id="rId5" Type="http://schemas.openxmlformats.org/officeDocument/2006/relationships/customXml" Target="../ink/ink42.xml"/><Relationship Id="rId10" Type="http://schemas.openxmlformats.org/officeDocument/2006/relationships/customXml" Target="../ink/ink47.xml"/><Relationship Id="rId4" Type="http://schemas.openxmlformats.org/officeDocument/2006/relationships/customXml" Target="../ink/ink41.xml"/><Relationship Id="rId9" Type="http://schemas.openxmlformats.org/officeDocument/2006/relationships/customXml" Target="../ink/ink4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.xml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customXml" Target="../ink/ink53.xml"/><Relationship Id="rId12" Type="http://schemas.openxmlformats.org/officeDocument/2006/relationships/image" Target="../media/image25.png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2.xml"/><Relationship Id="rId11" Type="http://schemas.openxmlformats.org/officeDocument/2006/relationships/customXml" Target="../ink/ink57.xml"/><Relationship Id="rId5" Type="http://schemas.openxmlformats.org/officeDocument/2006/relationships/customXml" Target="../ink/ink51.xml"/><Relationship Id="rId15" Type="http://schemas.openxmlformats.org/officeDocument/2006/relationships/image" Target="../media/image32.png"/><Relationship Id="rId10" Type="http://schemas.openxmlformats.org/officeDocument/2006/relationships/customXml" Target="../ink/ink56.xml"/><Relationship Id="rId4" Type="http://schemas.openxmlformats.org/officeDocument/2006/relationships/customXml" Target="../ink/ink50.xml"/><Relationship Id="rId9" Type="http://schemas.openxmlformats.org/officeDocument/2006/relationships/customXml" Target="../ink/ink55.xml"/><Relationship Id="rId1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.xml"/><Relationship Id="rId13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customXml" Target="../ink/ink62.xml"/><Relationship Id="rId12" Type="http://schemas.openxmlformats.org/officeDocument/2006/relationships/image" Target="../media/image25.png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.xml"/><Relationship Id="rId11" Type="http://schemas.openxmlformats.org/officeDocument/2006/relationships/customXml" Target="../ink/ink66.xml"/><Relationship Id="rId5" Type="http://schemas.openxmlformats.org/officeDocument/2006/relationships/customXml" Target="../ink/ink60.xml"/><Relationship Id="rId10" Type="http://schemas.openxmlformats.org/officeDocument/2006/relationships/customXml" Target="../ink/ink65.xml"/><Relationship Id="rId4" Type="http://schemas.openxmlformats.org/officeDocument/2006/relationships/customXml" Target="../ink/ink59.xml"/><Relationship Id="rId9" Type="http://schemas.openxmlformats.org/officeDocument/2006/relationships/customXml" Target="../ink/ink64.xml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.xml"/><Relationship Id="rId3" Type="http://schemas.openxmlformats.org/officeDocument/2006/relationships/image" Target="../media/image20.png"/><Relationship Id="rId7" Type="http://schemas.openxmlformats.org/officeDocument/2006/relationships/customXml" Target="../ink/ink71.xml"/><Relationship Id="rId12" Type="http://schemas.openxmlformats.org/officeDocument/2006/relationships/image" Target="../media/image25.png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.xml"/><Relationship Id="rId11" Type="http://schemas.openxmlformats.org/officeDocument/2006/relationships/customXml" Target="../ink/ink75.xml"/><Relationship Id="rId5" Type="http://schemas.openxmlformats.org/officeDocument/2006/relationships/customXml" Target="../ink/ink69.xml"/><Relationship Id="rId10" Type="http://schemas.openxmlformats.org/officeDocument/2006/relationships/customXml" Target="../ink/ink74.xml"/><Relationship Id="rId4" Type="http://schemas.openxmlformats.org/officeDocument/2006/relationships/customXml" Target="../ink/ink68.xml"/><Relationship Id="rId9" Type="http://schemas.openxmlformats.org/officeDocument/2006/relationships/customXml" Target="../ink/ink7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.xml"/><Relationship Id="rId13" Type="http://schemas.openxmlformats.org/officeDocument/2006/relationships/image" Target="../media/image34.png"/><Relationship Id="rId18" Type="http://schemas.openxmlformats.org/officeDocument/2006/relationships/customXml" Target="../ink/ink88.xml"/><Relationship Id="rId3" Type="http://schemas.openxmlformats.org/officeDocument/2006/relationships/image" Target="../media/image20.png"/><Relationship Id="rId21" Type="http://schemas.openxmlformats.org/officeDocument/2006/relationships/image" Target="../media/image37.png"/><Relationship Id="rId7" Type="http://schemas.openxmlformats.org/officeDocument/2006/relationships/customXml" Target="../ink/ink80.xml"/><Relationship Id="rId12" Type="http://schemas.openxmlformats.org/officeDocument/2006/relationships/image" Target="../media/image25.png"/><Relationship Id="rId17" Type="http://schemas.openxmlformats.org/officeDocument/2006/relationships/customXml" Target="../ink/ink87.xml"/><Relationship Id="rId2" Type="http://schemas.openxmlformats.org/officeDocument/2006/relationships/customXml" Target="../ink/ink76.xml"/><Relationship Id="rId16" Type="http://schemas.openxmlformats.org/officeDocument/2006/relationships/customXml" Target="../ink/ink86.xml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9.xml"/><Relationship Id="rId11" Type="http://schemas.openxmlformats.org/officeDocument/2006/relationships/customXml" Target="../ink/ink84.xml"/><Relationship Id="rId5" Type="http://schemas.openxmlformats.org/officeDocument/2006/relationships/customXml" Target="../ink/ink78.xml"/><Relationship Id="rId15" Type="http://schemas.openxmlformats.org/officeDocument/2006/relationships/customXml" Target="../ink/ink85.xml"/><Relationship Id="rId10" Type="http://schemas.openxmlformats.org/officeDocument/2006/relationships/customXml" Target="../ink/ink83.xml"/><Relationship Id="rId19" Type="http://schemas.openxmlformats.org/officeDocument/2006/relationships/customXml" Target="../ink/ink89.xml"/><Relationship Id="rId4" Type="http://schemas.openxmlformats.org/officeDocument/2006/relationships/customXml" Target="../ink/ink77.xml"/><Relationship Id="rId9" Type="http://schemas.openxmlformats.org/officeDocument/2006/relationships/customXml" Target="../ink/ink82.xml"/><Relationship Id="rId14" Type="http://schemas.openxmlformats.org/officeDocument/2006/relationships/image" Target="../media/image35.png"/><Relationship Id="rId2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5.xml"/><Relationship Id="rId13" Type="http://schemas.openxmlformats.org/officeDocument/2006/relationships/customXml" Target="../ink/ink99.xml"/><Relationship Id="rId18" Type="http://schemas.openxmlformats.org/officeDocument/2006/relationships/image" Target="../media/image40.png"/><Relationship Id="rId3" Type="http://schemas.openxmlformats.org/officeDocument/2006/relationships/image" Target="../media/image20.png"/><Relationship Id="rId7" Type="http://schemas.openxmlformats.org/officeDocument/2006/relationships/customXml" Target="../ink/ink94.xml"/><Relationship Id="rId12" Type="http://schemas.openxmlformats.org/officeDocument/2006/relationships/image" Target="../media/image25.png"/><Relationship Id="rId17" Type="http://schemas.openxmlformats.org/officeDocument/2006/relationships/image" Target="../media/image39.png"/><Relationship Id="rId2" Type="http://schemas.openxmlformats.org/officeDocument/2006/relationships/customXml" Target="../ink/ink90.xml"/><Relationship Id="rId16" Type="http://schemas.openxmlformats.org/officeDocument/2006/relationships/customXml" Target="../ink/ink10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3.xml"/><Relationship Id="rId11" Type="http://schemas.openxmlformats.org/officeDocument/2006/relationships/customXml" Target="../ink/ink98.xml"/><Relationship Id="rId5" Type="http://schemas.openxmlformats.org/officeDocument/2006/relationships/customXml" Target="../ink/ink92.xml"/><Relationship Id="rId15" Type="http://schemas.openxmlformats.org/officeDocument/2006/relationships/customXml" Target="../ink/ink101.xml"/><Relationship Id="rId10" Type="http://schemas.openxmlformats.org/officeDocument/2006/relationships/customXml" Target="../ink/ink97.xml"/><Relationship Id="rId19" Type="http://schemas.openxmlformats.org/officeDocument/2006/relationships/image" Target="../media/image41.png"/><Relationship Id="rId4" Type="http://schemas.openxmlformats.org/officeDocument/2006/relationships/customXml" Target="../ink/ink91.xml"/><Relationship Id="rId9" Type="http://schemas.openxmlformats.org/officeDocument/2006/relationships/customXml" Target="../ink/ink96.xml"/><Relationship Id="rId14" Type="http://schemas.openxmlformats.org/officeDocument/2006/relationships/customXml" Target="../ink/ink10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8.xml"/><Relationship Id="rId13" Type="http://schemas.openxmlformats.org/officeDocument/2006/relationships/customXml" Target="../ink/ink112.xml"/><Relationship Id="rId18" Type="http://schemas.openxmlformats.org/officeDocument/2006/relationships/image" Target="../media/image43.png"/><Relationship Id="rId3" Type="http://schemas.openxmlformats.org/officeDocument/2006/relationships/image" Target="../media/image20.png"/><Relationship Id="rId7" Type="http://schemas.openxmlformats.org/officeDocument/2006/relationships/customXml" Target="../ink/ink107.xml"/><Relationship Id="rId12" Type="http://schemas.openxmlformats.org/officeDocument/2006/relationships/image" Target="../media/image25.png"/><Relationship Id="rId17" Type="http://schemas.openxmlformats.org/officeDocument/2006/relationships/image" Target="../media/image42.png"/><Relationship Id="rId2" Type="http://schemas.openxmlformats.org/officeDocument/2006/relationships/customXml" Target="../ink/ink103.xml"/><Relationship Id="rId16" Type="http://schemas.openxmlformats.org/officeDocument/2006/relationships/customXml" Target="../ink/ink1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6.xml"/><Relationship Id="rId11" Type="http://schemas.openxmlformats.org/officeDocument/2006/relationships/customXml" Target="../ink/ink111.xml"/><Relationship Id="rId5" Type="http://schemas.openxmlformats.org/officeDocument/2006/relationships/customXml" Target="../ink/ink105.xml"/><Relationship Id="rId15" Type="http://schemas.openxmlformats.org/officeDocument/2006/relationships/customXml" Target="../ink/ink114.xml"/><Relationship Id="rId10" Type="http://schemas.openxmlformats.org/officeDocument/2006/relationships/customXml" Target="../ink/ink110.xml"/><Relationship Id="rId4" Type="http://schemas.openxmlformats.org/officeDocument/2006/relationships/customXml" Target="../ink/ink104.xml"/><Relationship Id="rId9" Type="http://schemas.openxmlformats.org/officeDocument/2006/relationships/customXml" Target="../ink/ink109.xml"/><Relationship Id="rId14" Type="http://schemas.openxmlformats.org/officeDocument/2006/relationships/customXml" Target="../ink/ink1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1.xml"/><Relationship Id="rId13" Type="http://schemas.openxmlformats.org/officeDocument/2006/relationships/customXml" Target="../ink/ink125.xml"/><Relationship Id="rId18" Type="http://schemas.openxmlformats.org/officeDocument/2006/relationships/image" Target="../media/image45.png"/><Relationship Id="rId3" Type="http://schemas.openxmlformats.org/officeDocument/2006/relationships/image" Target="../media/image20.png"/><Relationship Id="rId7" Type="http://schemas.openxmlformats.org/officeDocument/2006/relationships/customXml" Target="../ink/ink120.xml"/><Relationship Id="rId12" Type="http://schemas.openxmlformats.org/officeDocument/2006/relationships/image" Target="../media/image25.png"/><Relationship Id="rId17" Type="http://schemas.openxmlformats.org/officeDocument/2006/relationships/image" Target="../media/image44.png"/><Relationship Id="rId2" Type="http://schemas.openxmlformats.org/officeDocument/2006/relationships/customXml" Target="../ink/ink116.xml"/><Relationship Id="rId16" Type="http://schemas.openxmlformats.org/officeDocument/2006/relationships/customXml" Target="../ink/ink1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9.xml"/><Relationship Id="rId11" Type="http://schemas.openxmlformats.org/officeDocument/2006/relationships/customXml" Target="../ink/ink124.xml"/><Relationship Id="rId5" Type="http://schemas.openxmlformats.org/officeDocument/2006/relationships/customXml" Target="../ink/ink118.xml"/><Relationship Id="rId15" Type="http://schemas.openxmlformats.org/officeDocument/2006/relationships/customXml" Target="../ink/ink127.xml"/><Relationship Id="rId10" Type="http://schemas.openxmlformats.org/officeDocument/2006/relationships/customXml" Target="../ink/ink123.xml"/><Relationship Id="rId4" Type="http://schemas.openxmlformats.org/officeDocument/2006/relationships/customXml" Target="../ink/ink117.xml"/><Relationship Id="rId9" Type="http://schemas.openxmlformats.org/officeDocument/2006/relationships/customXml" Target="../ink/ink122.xml"/><Relationship Id="rId14" Type="http://schemas.openxmlformats.org/officeDocument/2006/relationships/customXml" Target="../ink/ink12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4.xml"/><Relationship Id="rId13" Type="http://schemas.openxmlformats.org/officeDocument/2006/relationships/customXml" Target="../ink/ink138.xml"/><Relationship Id="rId3" Type="http://schemas.openxmlformats.org/officeDocument/2006/relationships/image" Target="../media/image20.png"/><Relationship Id="rId7" Type="http://schemas.openxmlformats.org/officeDocument/2006/relationships/customXml" Target="../ink/ink133.xml"/><Relationship Id="rId12" Type="http://schemas.openxmlformats.org/officeDocument/2006/relationships/image" Target="../media/image25.png"/><Relationship Id="rId17" Type="http://schemas.openxmlformats.org/officeDocument/2006/relationships/image" Target="../media/image46.png"/><Relationship Id="rId2" Type="http://schemas.openxmlformats.org/officeDocument/2006/relationships/customXml" Target="../ink/ink129.xml"/><Relationship Id="rId16" Type="http://schemas.openxmlformats.org/officeDocument/2006/relationships/customXml" Target="../ink/ink14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2.xml"/><Relationship Id="rId11" Type="http://schemas.openxmlformats.org/officeDocument/2006/relationships/customXml" Target="../ink/ink137.xml"/><Relationship Id="rId5" Type="http://schemas.openxmlformats.org/officeDocument/2006/relationships/customXml" Target="../ink/ink131.xml"/><Relationship Id="rId15" Type="http://schemas.openxmlformats.org/officeDocument/2006/relationships/customXml" Target="../ink/ink140.xml"/><Relationship Id="rId10" Type="http://schemas.openxmlformats.org/officeDocument/2006/relationships/customXml" Target="../ink/ink136.xml"/><Relationship Id="rId4" Type="http://schemas.openxmlformats.org/officeDocument/2006/relationships/customXml" Target="../ink/ink130.xml"/><Relationship Id="rId9" Type="http://schemas.openxmlformats.org/officeDocument/2006/relationships/customXml" Target="../ink/ink135.xml"/><Relationship Id="rId14" Type="http://schemas.openxmlformats.org/officeDocument/2006/relationships/customXml" Target="../ink/ink13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7.xml"/><Relationship Id="rId13" Type="http://schemas.openxmlformats.org/officeDocument/2006/relationships/customXml" Target="../ink/ink151.xml"/><Relationship Id="rId3" Type="http://schemas.openxmlformats.org/officeDocument/2006/relationships/image" Target="../media/image20.png"/><Relationship Id="rId7" Type="http://schemas.openxmlformats.org/officeDocument/2006/relationships/customXml" Target="../ink/ink146.xml"/><Relationship Id="rId12" Type="http://schemas.openxmlformats.org/officeDocument/2006/relationships/image" Target="../media/image25.png"/><Relationship Id="rId17" Type="http://schemas.openxmlformats.org/officeDocument/2006/relationships/image" Target="../media/image47.png"/><Relationship Id="rId2" Type="http://schemas.openxmlformats.org/officeDocument/2006/relationships/customXml" Target="../ink/ink142.xml"/><Relationship Id="rId16" Type="http://schemas.openxmlformats.org/officeDocument/2006/relationships/customXml" Target="../ink/ink15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5.xml"/><Relationship Id="rId11" Type="http://schemas.openxmlformats.org/officeDocument/2006/relationships/customXml" Target="../ink/ink150.xml"/><Relationship Id="rId5" Type="http://schemas.openxmlformats.org/officeDocument/2006/relationships/customXml" Target="../ink/ink144.xml"/><Relationship Id="rId15" Type="http://schemas.openxmlformats.org/officeDocument/2006/relationships/customXml" Target="../ink/ink153.xml"/><Relationship Id="rId10" Type="http://schemas.openxmlformats.org/officeDocument/2006/relationships/customXml" Target="../ink/ink149.xml"/><Relationship Id="rId4" Type="http://schemas.openxmlformats.org/officeDocument/2006/relationships/customXml" Target="../ink/ink143.xml"/><Relationship Id="rId9" Type="http://schemas.openxmlformats.org/officeDocument/2006/relationships/customXml" Target="../ink/ink148.xml"/><Relationship Id="rId14" Type="http://schemas.openxmlformats.org/officeDocument/2006/relationships/customXml" Target="../ink/ink15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0.xml"/><Relationship Id="rId13" Type="http://schemas.openxmlformats.org/officeDocument/2006/relationships/customXml" Target="../ink/ink164.xml"/><Relationship Id="rId18" Type="http://schemas.openxmlformats.org/officeDocument/2006/relationships/image" Target="../media/image49.png"/><Relationship Id="rId3" Type="http://schemas.openxmlformats.org/officeDocument/2006/relationships/image" Target="../media/image20.png"/><Relationship Id="rId7" Type="http://schemas.openxmlformats.org/officeDocument/2006/relationships/customXml" Target="../ink/ink159.xml"/><Relationship Id="rId12" Type="http://schemas.openxmlformats.org/officeDocument/2006/relationships/image" Target="../media/image25.png"/><Relationship Id="rId17" Type="http://schemas.openxmlformats.org/officeDocument/2006/relationships/image" Target="../media/image48.png"/><Relationship Id="rId2" Type="http://schemas.openxmlformats.org/officeDocument/2006/relationships/customXml" Target="../ink/ink155.xml"/><Relationship Id="rId16" Type="http://schemas.openxmlformats.org/officeDocument/2006/relationships/customXml" Target="../ink/ink16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8.xml"/><Relationship Id="rId11" Type="http://schemas.openxmlformats.org/officeDocument/2006/relationships/customXml" Target="../ink/ink163.xml"/><Relationship Id="rId5" Type="http://schemas.openxmlformats.org/officeDocument/2006/relationships/customXml" Target="../ink/ink157.xml"/><Relationship Id="rId15" Type="http://schemas.openxmlformats.org/officeDocument/2006/relationships/customXml" Target="../ink/ink166.xml"/><Relationship Id="rId10" Type="http://schemas.openxmlformats.org/officeDocument/2006/relationships/customXml" Target="../ink/ink162.xml"/><Relationship Id="rId19" Type="http://schemas.openxmlformats.org/officeDocument/2006/relationships/image" Target="../media/image50.png"/><Relationship Id="rId4" Type="http://schemas.openxmlformats.org/officeDocument/2006/relationships/customXml" Target="../ink/ink156.xml"/><Relationship Id="rId9" Type="http://schemas.openxmlformats.org/officeDocument/2006/relationships/customXml" Target="../ink/ink161.xml"/><Relationship Id="rId14" Type="http://schemas.openxmlformats.org/officeDocument/2006/relationships/customXml" Target="../ink/ink16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3.xml"/><Relationship Id="rId13" Type="http://schemas.openxmlformats.org/officeDocument/2006/relationships/customXml" Target="../ink/ink177.xml"/><Relationship Id="rId18" Type="http://schemas.openxmlformats.org/officeDocument/2006/relationships/image" Target="../media/image52.png"/><Relationship Id="rId3" Type="http://schemas.openxmlformats.org/officeDocument/2006/relationships/image" Target="../media/image20.png"/><Relationship Id="rId7" Type="http://schemas.openxmlformats.org/officeDocument/2006/relationships/customXml" Target="../ink/ink172.xml"/><Relationship Id="rId12" Type="http://schemas.openxmlformats.org/officeDocument/2006/relationships/image" Target="../media/image25.png"/><Relationship Id="rId17" Type="http://schemas.openxmlformats.org/officeDocument/2006/relationships/image" Target="../media/image51.png"/><Relationship Id="rId2" Type="http://schemas.openxmlformats.org/officeDocument/2006/relationships/customXml" Target="../ink/ink168.xml"/><Relationship Id="rId16" Type="http://schemas.openxmlformats.org/officeDocument/2006/relationships/customXml" Target="../ink/ink18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1.xml"/><Relationship Id="rId11" Type="http://schemas.openxmlformats.org/officeDocument/2006/relationships/customXml" Target="../ink/ink176.xml"/><Relationship Id="rId5" Type="http://schemas.openxmlformats.org/officeDocument/2006/relationships/customXml" Target="../ink/ink170.xml"/><Relationship Id="rId15" Type="http://schemas.openxmlformats.org/officeDocument/2006/relationships/customXml" Target="../ink/ink179.xml"/><Relationship Id="rId10" Type="http://schemas.openxmlformats.org/officeDocument/2006/relationships/customXml" Target="../ink/ink175.xml"/><Relationship Id="rId19" Type="http://schemas.openxmlformats.org/officeDocument/2006/relationships/image" Target="../media/image53.png"/><Relationship Id="rId4" Type="http://schemas.openxmlformats.org/officeDocument/2006/relationships/customXml" Target="../ink/ink169.xml"/><Relationship Id="rId9" Type="http://schemas.openxmlformats.org/officeDocument/2006/relationships/customXml" Target="../ink/ink174.xml"/><Relationship Id="rId14" Type="http://schemas.openxmlformats.org/officeDocument/2006/relationships/customXml" Target="../ink/ink17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6.xml"/><Relationship Id="rId13" Type="http://schemas.openxmlformats.org/officeDocument/2006/relationships/customXml" Target="../ink/ink190.xml"/><Relationship Id="rId18" Type="http://schemas.openxmlformats.org/officeDocument/2006/relationships/image" Target="../media/image55.png"/><Relationship Id="rId3" Type="http://schemas.openxmlformats.org/officeDocument/2006/relationships/image" Target="../media/image20.png"/><Relationship Id="rId7" Type="http://schemas.openxmlformats.org/officeDocument/2006/relationships/customXml" Target="../ink/ink185.xml"/><Relationship Id="rId12" Type="http://schemas.openxmlformats.org/officeDocument/2006/relationships/image" Target="../media/image25.png"/><Relationship Id="rId17" Type="http://schemas.openxmlformats.org/officeDocument/2006/relationships/image" Target="../media/image54.png"/><Relationship Id="rId2" Type="http://schemas.openxmlformats.org/officeDocument/2006/relationships/customXml" Target="../ink/ink181.xml"/><Relationship Id="rId16" Type="http://schemas.openxmlformats.org/officeDocument/2006/relationships/customXml" Target="../ink/ink19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4.xml"/><Relationship Id="rId11" Type="http://schemas.openxmlformats.org/officeDocument/2006/relationships/customXml" Target="../ink/ink189.xml"/><Relationship Id="rId5" Type="http://schemas.openxmlformats.org/officeDocument/2006/relationships/customXml" Target="../ink/ink183.xml"/><Relationship Id="rId15" Type="http://schemas.openxmlformats.org/officeDocument/2006/relationships/customXml" Target="../ink/ink192.xml"/><Relationship Id="rId10" Type="http://schemas.openxmlformats.org/officeDocument/2006/relationships/customXml" Target="../ink/ink188.xml"/><Relationship Id="rId19" Type="http://schemas.openxmlformats.org/officeDocument/2006/relationships/image" Target="../media/image56.png"/><Relationship Id="rId4" Type="http://schemas.openxmlformats.org/officeDocument/2006/relationships/customXml" Target="../ink/ink182.xml"/><Relationship Id="rId9" Type="http://schemas.openxmlformats.org/officeDocument/2006/relationships/customXml" Target="../ink/ink187.xml"/><Relationship Id="rId14" Type="http://schemas.openxmlformats.org/officeDocument/2006/relationships/customXml" Target="../ink/ink19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E9DA02-F80E-D046-B57E-E85D1ECED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Глубокое обучение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8786929-8CC1-2A42-BAAD-1EF7E529F9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/>
              <a:t>Перцептрон</a:t>
            </a:r>
            <a:r>
              <a:rPr lang="ru-RU" dirty="0"/>
              <a:t>. Многослойные нейронные сети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E93003-8361-2545-8508-FCE0D4ED4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9E00FA-6A75-EF43-B3A4-30ECB33A9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0" y="3581400"/>
            <a:ext cx="6083300" cy="3276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F4BBAD2-B3E8-FE46-9E19-58BD845C0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BE65F4B-8559-C24F-8DA9-C1056F6AF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92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 все же, как искать веса?</a:t>
            </a:r>
            <a:r>
              <a:rPr lang="en-US" dirty="0"/>
              <a:t> GD</a:t>
            </a:r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4DFF61F-0233-4B42-B83C-4CA0F88CFC95}"/>
              </a:ext>
            </a:extLst>
          </p:cNvPr>
          <p:cNvSpPr txBox="1">
            <a:spLocks/>
          </p:cNvSpPr>
          <p:nvPr/>
        </p:nvSpPr>
        <p:spPr>
          <a:xfrm>
            <a:off x="533398" y="13025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Численно. Все основано на </a:t>
            </a:r>
            <a:r>
              <a:rPr lang="en-US" dirty="0"/>
              <a:t>GD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 descr="Изображение выглядит как природа, гора&#10;&#10;Автоматически созданное описание">
            <a:extLst>
              <a:ext uri="{FF2B5EF4-FFF2-40B4-BE49-F238E27FC236}">
                <a16:creationId xmlns:a16="http://schemas.microsoft.com/office/drawing/2014/main" id="{1E4B3886-D21B-A64B-8968-E1C2025C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375" y="2450307"/>
            <a:ext cx="6907249" cy="388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22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4DFF61F-0233-4B42-B83C-4CA0F88CFC95}"/>
              </a:ext>
            </a:extLst>
          </p:cNvPr>
          <p:cNvSpPr txBox="1">
            <a:spLocks/>
          </p:cNvSpPr>
          <p:nvPr/>
        </p:nvSpPr>
        <p:spPr>
          <a:xfrm>
            <a:off x="533398" y="13025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2875EBA-0DFF-044F-B28D-F5CCA18DE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64457"/>
            <a:ext cx="9423400" cy="2527300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B3F14B8-4D7F-6B44-8E3D-8D781ECE90F3}"/>
              </a:ext>
            </a:extLst>
          </p:cNvPr>
          <p:cNvGrpSpPr/>
          <p:nvPr/>
        </p:nvGrpSpPr>
        <p:grpSpPr>
          <a:xfrm>
            <a:off x="3371860" y="1582480"/>
            <a:ext cx="540360" cy="83160"/>
            <a:chOff x="3371860" y="1582480"/>
            <a:chExt cx="540360" cy="8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14:cNvPr>
                <p14:cNvContentPartPr/>
                <p14:nvPr/>
              </p14:nvContentPartPr>
              <p14:xfrm>
                <a:off x="3399580" y="1582480"/>
                <a:ext cx="360" cy="36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36940" y="15194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14:cNvPr>
                <p14:cNvContentPartPr/>
                <p14:nvPr/>
              </p14:nvContentPartPr>
              <p14:xfrm>
                <a:off x="3371860" y="1645840"/>
                <a:ext cx="360" cy="36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0922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14:cNvPr>
                <p14:cNvContentPartPr/>
                <p14:nvPr/>
              </p14:nvContentPartPr>
              <p14:xfrm>
                <a:off x="3432340" y="1645840"/>
                <a:ext cx="360" cy="36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697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14:cNvPr>
                <p14:cNvContentPartPr/>
                <p14:nvPr/>
              </p14:nvContentPartPr>
              <p14:xfrm>
                <a:off x="3454660" y="1645840"/>
                <a:ext cx="360" cy="36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916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14:cNvPr>
                <p14:cNvContentPartPr/>
                <p14:nvPr/>
              </p14:nvContentPartPr>
              <p14:xfrm>
                <a:off x="3596140" y="1645840"/>
                <a:ext cx="360" cy="36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33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14:cNvPr>
                <p14:cNvContentPartPr/>
                <p14:nvPr/>
              </p14:nvContentPartPr>
              <p14:xfrm>
                <a:off x="3677500" y="1645840"/>
                <a:ext cx="360" cy="36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148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14:cNvPr>
                <p14:cNvContentPartPr/>
                <p14:nvPr/>
              </p14:nvContentPartPr>
              <p14:xfrm>
                <a:off x="3739060" y="1645840"/>
                <a:ext cx="360" cy="36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760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14:cNvPr>
                <p14:cNvContentPartPr/>
                <p14:nvPr/>
              </p14:nvContentPartPr>
              <p14:xfrm>
                <a:off x="3803500" y="1645840"/>
                <a:ext cx="360" cy="36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408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14:cNvPr>
                <p14:cNvContentPartPr/>
                <p14:nvPr/>
              </p14:nvContentPartPr>
              <p14:xfrm>
                <a:off x="3649420" y="1596160"/>
                <a:ext cx="262800" cy="6948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86780" y="1533520"/>
                  <a:ext cx="38844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D17CBCD2-F3E3-3F49-8BD5-1D928B764C4D}"/>
              </a:ext>
            </a:extLst>
          </p:cNvPr>
          <p:cNvGrpSpPr/>
          <p:nvPr/>
        </p:nvGrpSpPr>
        <p:grpSpPr>
          <a:xfrm>
            <a:off x="3475540" y="1277920"/>
            <a:ext cx="406440" cy="364680"/>
            <a:chOff x="3475540" y="1277920"/>
            <a:chExt cx="406440" cy="36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1CF98301-3682-4043-9095-98551D4AA10E}"/>
                    </a:ext>
                  </a:extLst>
                </p14:cNvPr>
                <p14:cNvContentPartPr/>
                <p14:nvPr/>
              </p14:nvContentPartPr>
              <p14:xfrm>
                <a:off x="3543220" y="1310320"/>
                <a:ext cx="31680" cy="129240"/>
              </p14:xfrm>
            </p:contentPart>
          </mc:Choice>
          <mc:Fallback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1CF98301-3682-4043-9095-98551D4AA10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34580" y="1301320"/>
                  <a:ext cx="49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F727DC35-CD8D-6A45-8CBF-69A27E3B0FA9}"/>
                    </a:ext>
                  </a:extLst>
                </p14:cNvPr>
                <p14:cNvContentPartPr/>
                <p14:nvPr/>
              </p14:nvContentPartPr>
              <p14:xfrm>
                <a:off x="3657700" y="1277920"/>
                <a:ext cx="55080" cy="146520"/>
              </p14:xfrm>
            </p:contentPart>
          </mc:Choice>
          <mc:Fallback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F727DC35-CD8D-6A45-8CBF-69A27E3B0FA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49060" y="1268920"/>
                  <a:ext cx="72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8569EE18-875A-EE49-BDED-4D4716EF39EB}"/>
                    </a:ext>
                  </a:extLst>
                </p14:cNvPr>
                <p14:cNvContentPartPr/>
                <p14:nvPr/>
              </p14:nvContentPartPr>
              <p14:xfrm>
                <a:off x="3475540" y="1442440"/>
                <a:ext cx="406440" cy="200160"/>
              </p14:xfrm>
            </p:contentPart>
          </mc:Choice>
          <mc:Fallback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8569EE18-875A-EE49-BDED-4D4716EF39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66540" y="1433440"/>
                  <a:ext cx="424080" cy="217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Объект 3">
            <a:extLst>
              <a:ext uri="{FF2B5EF4-FFF2-40B4-BE49-F238E27FC236}">
                <a16:creationId xmlns:a16="http://schemas.microsoft.com/office/drawing/2014/main" id="{9D6ACD00-66CB-1B4A-B5AE-8337D8E62ED6}"/>
              </a:ext>
            </a:extLst>
          </p:cNvPr>
          <p:cNvSpPr txBox="1">
            <a:spLocks/>
          </p:cNvSpPr>
          <p:nvPr/>
        </p:nvSpPr>
        <p:spPr>
          <a:xfrm>
            <a:off x="685798" y="14549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Куда и зачем надо идти?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480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Алгоритм, который не нужен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4DFF61F-0233-4B42-B83C-4CA0F88CFC95}"/>
              </a:ext>
            </a:extLst>
          </p:cNvPr>
          <p:cNvSpPr txBox="1">
            <a:spLocks/>
          </p:cNvSpPr>
          <p:nvPr/>
        </p:nvSpPr>
        <p:spPr>
          <a:xfrm>
            <a:off x="533398" y="13025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B3F14B8-4D7F-6B44-8E3D-8D781ECE90F3}"/>
              </a:ext>
            </a:extLst>
          </p:cNvPr>
          <p:cNvGrpSpPr/>
          <p:nvPr/>
        </p:nvGrpSpPr>
        <p:grpSpPr>
          <a:xfrm>
            <a:off x="3371860" y="1582480"/>
            <a:ext cx="540360" cy="83160"/>
            <a:chOff x="3371860" y="1582480"/>
            <a:chExt cx="540360" cy="8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14:cNvPr>
                <p14:cNvContentPartPr/>
                <p14:nvPr/>
              </p14:nvContentPartPr>
              <p14:xfrm>
                <a:off x="3399580" y="1582480"/>
                <a:ext cx="360" cy="36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6580" y="15194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14:cNvPr>
                <p14:cNvContentPartPr/>
                <p14:nvPr/>
              </p14:nvContentPartPr>
              <p14:xfrm>
                <a:off x="3371860" y="1645840"/>
                <a:ext cx="360" cy="36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088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14:cNvPr>
                <p14:cNvContentPartPr/>
                <p14:nvPr/>
              </p14:nvContentPartPr>
              <p14:xfrm>
                <a:off x="3432340" y="1645840"/>
                <a:ext cx="360" cy="36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693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14:cNvPr>
                <p14:cNvContentPartPr/>
                <p14:nvPr/>
              </p14:nvContentPartPr>
              <p14:xfrm>
                <a:off x="3454660" y="1645840"/>
                <a:ext cx="360" cy="36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916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14:cNvPr>
                <p14:cNvContentPartPr/>
                <p14:nvPr/>
              </p14:nvContentPartPr>
              <p14:xfrm>
                <a:off x="3596140" y="1645840"/>
                <a:ext cx="360" cy="36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331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14:cNvPr>
                <p14:cNvContentPartPr/>
                <p14:nvPr/>
              </p14:nvContentPartPr>
              <p14:xfrm>
                <a:off x="3677500" y="1645840"/>
                <a:ext cx="360" cy="36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14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14:cNvPr>
                <p14:cNvContentPartPr/>
                <p14:nvPr/>
              </p14:nvContentPartPr>
              <p14:xfrm>
                <a:off x="3739060" y="1645840"/>
                <a:ext cx="360" cy="36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760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14:cNvPr>
                <p14:cNvContentPartPr/>
                <p14:nvPr/>
              </p14:nvContentPartPr>
              <p14:xfrm>
                <a:off x="3803500" y="1645840"/>
                <a:ext cx="360" cy="36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40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14:cNvPr>
                <p14:cNvContentPartPr/>
                <p14:nvPr/>
              </p14:nvContentPartPr>
              <p14:xfrm>
                <a:off x="3649420" y="1596160"/>
                <a:ext cx="262800" cy="6948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86420" y="1532832"/>
                  <a:ext cx="388440" cy="195774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F26CDF2-13BD-904A-8ADA-31ABFAEBAE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1557080"/>
            <a:ext cx="95504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9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Картинки, которые мы заслужили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4DFF61F-0233-4B42-B83C-4CA0F88CFC95}"/>
              </a:ext>
            </a:extLst>
          </p:cNvPr>
          <p:cNvSpPr txBox="1">
            <a:spLocks/>
          </p:cNvSpPr>
          <p:nvPr/>
        </p:nvSpPr>
        <p:spPr>
          <a:xfrm>
            <a:off x="533398" y="13025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B3F14B8-4D7F-6B44-8E3D-8D781ECE90F3}"/>
              </a:ext>
            </a:extLst>
          </p:cNvPr>
          <p:cNvGrpSpPr/>
          <p:nvPr/>
        </p:nvGrpSpPr>
        <p:grpSpPr>
          <a:xfrm>
            <a:off x="3371860" y="1582480"/>
            <a:ext cx="540360" cy="83160"/>
            <a:chOff x="3371860" y="1582480"/>
            <a:chExt cx="540360" cy="8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14:cNvPr>
                <p14:cNvContentPartPr/>
                <p14:nvPr/>
              </p14:nvContentPartPr>
              <p14:xfrm>
                <a:off x="3399580" y="1582480"/>
                <a:ext cx="360" cy="36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6580" y="15194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14:cNvPr>
                <p14:cNvContentPartPr/>
                <p14:nvPr/>
              </p14:nvContentPartPr>
              <p14:xfrm>
                <a:off x="3371860" y="1645840"/>
                <a:ext cx="360" cy="36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088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14:cNvPr>
                <p14:cNvContentPartPr/>
                <p14:nvPr/>
              </p14:nvContentPartPr>
              <p14:xfrm>
                <a:off x="3432340" y="1645840"/>
                <a:ext cx="360" cy="36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693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14:cNvPr>
                <p14:cNvContentPartPr/>
                <p14:nvPr/>
              </p14:nvContentPartPr>
              <p14:xfrm>
                <a:off x="3454660" y="1645840"/>
                <a:ext cx="360" cy="36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916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14:cNvPr>
                <p14:cNvContentPartPr/>
                <p14:nvPr/>
              </p14:nvContentPartPr>
              <p14:xfrm>
                <a:off x="3596140" y="1645840"/>
                <a:ext cx="360" cy="36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331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14:cNvPr>
                <p14:cNvContentPartPr/>
                <p14:nvPr/>
              </p14:nvContentPartPr>
              <p14:xfrm>
                <a:off x="3677500" y="1645840"/>
                <a:ext cx="360" cy="36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14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14:cNvPr>
                <p14:cNvContentPartPr/>
                <p14:nvPr/>
              </p14:nvContentPartPr>
              <p14:xfrm>
                <a:off x="3739060" y="1645840"/>
                <a:ext cx="360" cy="36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760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14:cNvPr>
                <p14:cNvContentPartPr/>
                <p14:nvPr/>
              </p14:nvContentPartPr>
              <p14:xfrm>
                <a:off x="3803500" y="1645840"/>
                <a:ext cx="360" cy="36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40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14:cNvPr>
                <p14:cNvContentPartPr/>
                <p14:nvPr/>
              </p14:nvContentPartPr>
              <p14:xfrm>
                <a:off x="3649420" y="1596160"/>
                <a:ext cx="262800" cy="6948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86420" y="1532832"/>
                  <a:ext cx="388440" cy="195774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889FBE-F90C-1447-8D91-B18BA5BC06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0350" y="1702600"/>
            <a:ext cx="65913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27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Картинки, которые мы заслужили 2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4DFF61F-0233-4B42-B83C-4CA0F88CFC95}"/>
              </a:ext>
            </a:extLst>
          </p:cNvPr>
          <p:cNvSpPr txBox="1">
            <a:spLocks/>
          </p:cNvSpPr>
          <p:nvPr/>
        </p:nvSpPr>
        <p:spPr>
          <a:xfrm>
            <a:off x="533398" y="13025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B3F14B8-4D7F-6B44-8E3D-8D781ECE90F3}"/>
              </a:ext>
            </a:extLst>
          </p:cNvPr>
          <p:cNvGrpSpPr/>
          <p:nvPr/>
        </p:nvGrpSpPr>
        <p:grpSpPr>
          <a:xfrm>
            <a:off x="3371860" y="1582480"/>
            <a:ext cx="540360" cy="83160"/>
            <a:chOff x="3371860" y="1582480"/>
            <a:chExt cx="540360" cy="8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14:cNvPr>
                <p14:cNvContentPartPr/>
                <p14:nvPr/>
              </p14:nvContentPartPr>
              <p14:xfrm>
                <a:off x="3399580" y="1582480"/>
                <a:ext cx="360" cy="36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6580" y="15194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14:cNvPr>
                <p14:cNvContentPartPr/>
                <p14:nvPr/>
              </p14:nvContentPartPr>
              <p14:xfrm>
                <a:off x="3371860" y="1645840"/>
                <a:ext cx="360" cy="36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088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14:cNvPr>
                <p14:cNvContentPartPr/>
                <p14:nvPr/>
              </p14:nvContentPartPr>
              <p14:xfrm>
                <a:off x="3432340" y="1645840"/>
                <a:ext cx="360" cy="36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693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14:cNvPr>
                <p14:cNvContentPartPr/>
                <p14:nvPr/>
              </p14:nvContentPartPr>
              <p14:xfrm>
                <a:off x="3454660" y="1645840"/>
                <a:ext cx="360" cy="36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916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14:cNvPr>
                <p14:cNvContentPartPr/>
                <p14:nvPr/>
              </p14:nvContentPartPr>
              <p14:xfrm>
                <a:off x="3596140" y="1645840"/>
                <a:ext cx="360" cy="36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331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14:cNvPr>
                <p14:cNvContentPartPr/>
                <p14:nvPr/>
              </p14:nvContentPartPr>
              <p14:xfrm>
                <a:off x="3677500" y="1645840"/>
                <a:ext cx="360" cy="36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14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14:cNvPr>
                <p14:cNvContentPartPr/>
                <p14:nvPr/>
              </p14:nvContentPartPr>
              <p14:xfrm>
                <a:off x="3739060" y="1645840"/>
                <a:ext cx="360" cy="36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760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14:cNvPr>
                <p14:cNvContentPartPr/>
                <p14:nvPr/>
              </p14:nvContentPartPr>
              <p14:xfrm>
                <a:off x="3803500" y="1645840"/>
                <a:ext cx="360" cy="36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40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14:cNvPr>
                <p14:cNvContentPartPr/>
                <p14:nvPr/>
              </p14:nvContentPartPr>
              <p14:xfrm>
                <a:off x="3649420" y="1596160"/>
                <a:ext cx="262800" cy="6948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86420" y="1532832"/>
                  <a:ext cx="388440" cy="195774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7940F9A-0DD1-3644-A1FC-4933BAFB76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4518" y="2114311"/>
            <a:ext cx="10138159" cy="344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69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спуска и критерий останова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4DFF61F-0233-4B42-B83C-4CA0F88CFC95}"/>
              </a:ext>
            </a:extLst>
          </p:cNvPr>
          <p:cNvSpPr txBox="1">
            <a:spLocks/>
          </p:cNvSpPr>
          <p:nvPr/>
        </p:nvSpPr>
        <p:spPr>
          <a:xfrm>
            <a:off x="533398" y="13025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B3F14B8-4D7F-6B44-8E3D-8D781ECE90F3}"/>
              </a:ext>
            </a:extLst>
          </p:cNvPr>
          <p:cNvGrpSpPr/>
          <p:nvPr/>
        </p:nvGrpSpPr>
        <p:grpSpPr>
          <a:xfrm>
            <a:off x="3371860" y="1582480"/>
            <a:ext cx="540360" cy="83160"/>
            <a:chOff x="3371860" y="1582480"/>
            <a:chExt cx="540360" cy="8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14:cNvPr>
                <p14:cNvContentPartPr/>
                <p14:nvPr/>
              </p14:nvContentPartPr>
              <p14:xfrm>
                <a:off x="3399580" y="1582480"/>
                <a:ext cx="360" cy="36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6580" y="15194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14:cNvPr>
                <p14:cNvContentPartPr/>
                <p14:nvPr/>
              </p14:nvContentPartPr>
              <p14:xfrm>
                <a:off x="3371860" y="1645840"/>
                <a:ext cx="360" cy="36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088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14:cNvPr>
                <p14:cNvContentPartPr/>
                <p14:nvPr/>
              </p14:nvContentPartPr>
              <p14:xfrm>
                <a:off x="3432340" y="1645840"/>
                <a:ext cx="360" cy="36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693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14:cNvPr>
                <p14:cNvContentPartPr/>
                <p14:nvPr/>
              </p14:nvContentPartPr>
              <p14:xfrm>
                <a:off x="3454660" y="1645840"/>
                <a:ext cx="360" cy="36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916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14:cNvPr>
                <p14:cNvContentPartPr/>
                <p14:nvPr/>
              </p14:nvContentPartPr>
              <p14:xfrm>
                <a:off x="3596140" y="1645840"/>
                <a:ext cx="360" cy="36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331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14:cNvPr>
                <p14:cNvContentPartPr/>
                <p14:nvPr/>
              </p14:nvContentPartPr>
              <p14:xfrm>
                <a:off x="3677500" y="1645840"/>
                <a:ext cx="360" cy="36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14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14:cNvPr>
                <p14:cNvContentPartPr/>
                <p14:nvPr/>
              </p14:nvContentPartPr>
              <p14:xfrm>
                <a:off x="3739060" y="1645840"/>
                <a:ext cx="360" cy="36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760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14:cNvPr>
                <p14:cNvContentPartPr/>
                <p14:nvPr/>
              </p14:nvContentPartPr>
              <p14:xfrm>
                <a:off x="3803500" y="1645840"/>
                <a:ext cx="360" cy="36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40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14:cNvPr>
                <p14:cNvContentPartPr/>
                <p14:nvPr/>
              </p14:nvContentPartPr>
              <p14:xfrm>
                <a:off x="3649420" y="1596160"/>
                <a:ext cx="262800" cy="6948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86420" y="1532832"/>
                  <a:ext cx="388440" cy="19577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Объект 3">
            <a:extLst>
              <a:ext uri="{FF2B5EF4-FFF2-40B4-BE49-F238E27FC236}">
                <a16:creationId xmlns:a16="http://schemas.microsoft.com/office/drawing/2014/main" id="{C44AFABA-1E16-2F4F-9488-4274450ED1E7}"/>
              </a:ext>
            </a:extLst>
          </p:cNvPr>
          <p:cNvSpPr txBox="1">
            <a:spLocks/>
          </p:cNvSpPr>
          <p:nvPr/>
        </p:nvSpPr>
        <p:spPr>
          <a:xfrm>
            <a:off x="685798" y="14549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r>
              <a:rPr lang="ru-RU" dirty="0"/>
              <a:t>Шаг спуска имеет значение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Есть разные стратегии, о них потом (следующая лекция)</a:t>
            </a:r>
          </a:p>
          <a:p>
            <a:r>
              <a:rPr lang="ru-RU" dirty="0"/>
              <a:t>Критерий останова тоже важен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 descr="Изображение выглядит как вешалка, лампа, ожерелье&#10;&#10;Автоматически созданное описание">
            <a:extLst>
              <a:ext uri="{FF2B5EF4-FFF2-40B4-BE49-F238E27FC236}">
                <a16:creationId xmlns:a16="http://schemas.microsoft.com/office/drawing/2014/main" id="{9E12BC2F-346B-4747-98C5-DDF825F404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38398" y="2520259"/>
            <a:ext cx="73152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1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Приближение градиента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4DFF61F-0233-4B42-B83C-4CA0F88CFC95}"/>
              </a:ext>
            </a:extLst>
          </p:cNvPr>
          <p:cNvSpPr txBox="1">
            <a:spLocks/>
          </p:cNvSpPr>
          <p:nvPr/>
        </p:nvSpPr>
        <p:spPr>
          <a:xfrm>
            <a:off x="533398" y="13025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B3F14B8-4D7F-6B44-8E3D-8D781ECE90F3}"/>
              </a:ext>
            </a:extLst>
          </p:cNvPr>
          <p:cNvGrpSpPr/>
          <p:nvPr/>
        </p:nvGrpSpPr>
        <p:grpSpPr>
          <a:xfrm>
            <a:off x="3371860" y="1582480"/>
            <a:ext cx="540360" cy="83160"/>
            <a:chOff x="3371860" y="1582480"/>
            <a:chExt cx="540360" cy="8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14:cNvPr>
                <p14:cNvContentPartPr/>
                <p14:nvPr/>
              </p14:nvContentPartPr>
              <p14:xfrm>
                <a:off x="3399580" y="1582480"/>
                <a:ext cx="360" cy="36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6580" y="15194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14:cNvPr>
                <p14:cNvContentPartPr/>
                <p14:nvPr/>
              </p14:nvContentPartPr>
              <p14:xfrm>
                <a:off x="3371860" y="1645840"/>
                <a:ext cx="360" cy="36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088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14:cNvPr>
                <p14:cNvContentPartPr/>
                <p14:nvPr/>
              </p14:nvContentPartPr>
              <p14:xfrm>
                <a:off x="3432340" y="1645840"/>
                <a:ext cx="360" cy="36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693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14:cNvPr>
                <p14:cNvContentPartPr/>
                <p14:nvPr/>
              </p14:nvContentPartPr>
              <p14:xfrm>
                <a:off x="3454660" y="1645840"/>
                <a:ext cx="360" cy="36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916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14:cNvPr>
                <p14:cNvContentPartPr/>
                <p14:nvPr/>
              </p14:nvContentPartPr>
              <p14:xfrm>
                <a:off x="3596140" y="1645840"/>
                <a:ext cx="360" cy="36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331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14:cNvPr>
                <p14:cNvContentPartPr/>
                <p14:nvPr/>
              </p14:nvContentPartPr>
              <p14:xfrm>
                <a:off x="3677500" y="1645840"/>
                <a:ext cx="360" cy="36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14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14:cNvPr>
                <p14:cNvContentPartPr/>
                <p14:nvPr/>
              </p14:nvContentPartPr>
              <p14:xfrm>
                <a:off x="3739060" y="1645840"/>
                <a:ext cx="360" cy="36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760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14:cNvPr>
                <p14:cNvContentPartPr/>
                <p14:nvPr/>
              </p14:nvContentPartPr>
              <p14:xfrm>
                <a:off x="3803500" y="1645840"/>
                <a:ext cx="360" cy="36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40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14:cNvPr>
                <p14:cNvContentPartPr/>
                <p14:nvPr/>
              </p14:nvContentPartPr>
              <p14:xfrm>
                <a:off x="3649420" y="1596160"/>
                <a:ext cx="262800" cy="6948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86420" y="1532832"/>
                  <a:ext cx="388440" cy="19577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Объект 3">
            <a:extLst>
              <a:ext uri="{FF2B5EF4-FFF2-40B4-BE49-F238E27FC236}">
                <a16:creationId xmlns:a16="http://schemas.microsoft.com/office/drawing/2014/main" id="{C44AFABA-1E16-2F4F-9488-4274450ED1E7}"/>
              </a:ext>
            </a:extLst>
          </p:cNvPr>
          <p:cNvSpPr txBox="1">
            <a:spLocks/>
          </p:cNvSpPr>
          <p:nvPr/>
        </p:nvSpPr>
        <p:spPr>
          <a:xfrm>
            <a:off x="685798" y="14549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4493DD62-189C-1648-8437-22DD549149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5370" y="1480344"/>
            <a:ext cx="5473700" cy="9652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6EE105D-9A91-9649-B9F9-635D33950B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49070" y="1630900"/>
            <a:ext cx="4381500" cy="749300"/>
          </a:xfrm>
          <a:prstGeom prst="rect">
            <a:avLst/>
          </a:prstGeom>
        </p:spPr>
      </p:pic>
      <p:sp>
        <p:nvSpPr>
          <p:cNvPr id="20" name="Объект 3">
            <a:extLst>
              <a:ext uri="{FF2B5EF4-FFF2-40B4-BE49-F238E27FC236}">
                <a16:creationId xmlns:a16="http://schemas.microsoft.com/office/drawing/2014/main" id="{38B0D473-8468-624E-B24F-DF1371BF4DA4}"/>
              </a:ext>
            </a:extLst>
          </p:cNvPr>
          <p:cNvSpPr txBox="1">
            <a:spLocks/>
          </p:cNvSpPr>
          <p:nvPr/>
        </p:nvSpPr>
        <p:spPr>
          <a:xfrm>
            <a:off x="838198" y="2380201"/>
            <a:ext cx="10820401" cy="394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r>
              <a:rPr lang="ru-RU" dirty="0"/>
              <a:t>Это — не самая лучшая разностная производная</a:t>
            </a:r>
          </a:p>
          <a:p>
            <a:r>
              <a:rPr lang="ru-RU" dirty="0" err="1"/>
              <a:t>Автограды</a:t>
            </a:r>
            <a:r>
              <a:rPr lang="ru-RU" dirty="0"/>
              <a:t> справятся сами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79FA930-B9E0-F140-A9D0-216F2DC94F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96814" y="3385403"/>
            <a:ext cx="364481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57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(</a:t>
            </a:r>
            <a:r>
              <a:rPr lang="ru-RU" dirty="0"/>
              <a:t>стохастический </a:t>
            </a:r>
            <a:r>
              <a:rPr lang="en-US" dirty="0"/>
              <a:t>GD)</a:t>
            </a:r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4DFF61F-0233-4B42-B83C-4CA0F88CFC95}"/>
              </a:ext>
            </a:extLst>
          </p:cNvPr>
          <p:cNvSpPr txBox="1">
            <a:spLocks/>
          </p:cNvSpPr>
          <p:nvPr/>
        </p:nvSpPr>
        <p:spPr>
          <a:xfrm>
            <a:off x="533398" y="13025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B3F14B8-4D7F-6B44-8E3D-8D781ECE90F3}"/>
              </a:ext>
            </a:extLst>
          </p:cNvPr>
          <p:cNvGrpSpPr/>
          <p:nvPr/>
        </p:nvGrpSpPr>
        <p:grpSpPr>
          <a:xfrm>
            <a:off x="3371860" y="1582480"/>
            <a:ext cx="540360" cy="83160"/>
            <a:chOff x="3371860" y="1582480"/>
            <a:chExt cx="540360" cy="8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14:cNvPr>
                <p14:cNvContentPartPr/>
                <p14:nvPr/>
              </p14:nvContentPartPr>
              <p14:xfrm>
                <a:off x="3399580" y="1582480"/>
                <a:ext cx="360" cy="36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6580" y="15194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14:cNvPr>
                <p14:cNvContentPartPr/>
                <p14:nvPr/>
              </p14:nvContentPartPr>
              <p14:xfrm>
                <a:off x="3371860" y="1645840"/>
                <a:ext cx="360" cy="36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088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14:cNvPr>
                <p14:cNvContentPartPr/>
                <p14:nvPr/>
              </p14:nvContentPartPr>
              <p14:xfrm>
                <a:off x="3432340" y="1645840"/>
                <a:ext cx="360" cy="36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693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14:cNvPr>
                <p14:cNvContentPartPr/>
                <p14:nvPr/>
              </p14:nvContentPartPr>
              <p14:xfrm>
                <a:off x="3454660" y="1645840"/>
                <a:ext cx="360" cy="36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916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14:cNvPr>
                <p14:cNvContentPartPr/>
                <p14:nvPr/>
              </p14:nvContentPartPr>
              <p14:xfrm>
                <a:off x="3596140" y="1645840"/>
                <a:ext cx="360" cy="36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331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14:cNvPr>
                <p14:cNvContentPartPr/>
                <p14:nvPr/>
              </p14:nvContentPartPr>
              <p14:xfrm>
                <a:off x="3677500" y="1645840"/>
                <a:ext cx="360" cy="36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14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14:cNvPr>
                <p14:cNvContentPartPr/>
                <p14:nvPr/>
              </p14:nvContentPartPr>
              <p14:xfrm>
                <a:off x="3739060" y="1645840"/>
                <a:ext cx="360" cy="36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760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14:cNvPr>
                <p14:cNvContentPartPr/>
                <p14:nvPr/>
              </p14:nvContentPartPr>
              <p14:xfrm>
                <a:off x="3803500" y="1645840"/>
                <a:ext cx="360" cy="36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40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14:cNvPr>
                <p14:cNvContentPartPr/>
                <p14:nvPr/>
              </p14:nvContentPartPr>
              <p14:xfrm>
                <a:off x="3649420" y="1596160"/>
                <a:ext cx="262800" cy="6948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86420" y="1532832"/>
                  <a:ext cx="388440" cy="19577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Объект 3">
            <a:extLst>
              <a:ext uri="{FF2B5EF4-FFF2-40B4-BE49-F238E27FC236}">
                <a16:creationId xmlns:a16="http://schemas.microsoft.com/office/drawing/2014/main" id="{C44AFABA-1E16-2F4F-9488-4274450ED1E7}"/>
              </a:ext>
            </a:extLst>
          </p:cNvPr>
          <p:cNvSpPr txBox="1">
            <a:spLocks/>
          </p:cNvSpPr>
          <p:nvPr/>
        </p:nvSpPr>
        <p:spPr>
          <a:xfrm>
            <a:off x="685798" y="14549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0" name="Объект 3">
            <a:extLst>
              <a:ext uri="{FF2B5EF4-FFF2-40B4-BE49-F238E27FC236}">
                <a16:creationId xmlns:a16="http://schemas.microsoft.com/office/drawing/2014/main" id="{38B0D473-8468-624E-B24F-DF1371BF4DA4}"/>
              </a:ext>
            </a:extLst>
          </p:cNvPr>
          <p:cNvSpPr txBox="1">
            <a:spLocks/>
          </p:cNvSpPr>
          <p:nvPr/>
        </p:nvSpPr>
        <p:spPr>
          <a:xfrm>
            <a:off x="838198" y="1458656"/>
            <a:ext cx="10820401" cy="42944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Ищем минимум такого крокодила: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ru-RU" dirty="0"/>
              <a:t>А что, если брать не все данные на каждом шаге?</a:t>
            </a:r>
          </a:p>
          <a:p>
            <a:r>
              <a:rPr lang="ru-RU" dirty="0"/>
              <a:t>случайно выбираем поднабор данных (</a:t>
            </a:r>
            <a:r>
              <a:rPr lang="ru-RU" dirty="0" err="1"/>
              <a:t>батч</a:t>
            </a:r>
            <a:r>
              <a:rPr lang="ru-RU" dirty="0"/>
              <a:t>)</a:t>
            </a:r>
          </a:p>
          <a:p>
            <a:r>
              <a:rPr lang="ru-RU" dirty="0"/>
              <a:t>вычисляем </a:t>
            </a:r>
            <a:r>
              <a:rPr lang="en-US" dirty="0"/>
              <a:t>Loss </a:t>
            </a:r>
            <a:r>
              <a:rPr lang="ru-RU" dirty="0"/>
              <a:t>только на этом </a:t>
            </a:r>
            <a:r>
              <a:rPr lang="ru-RU" dirty="0" err="1"/>
              <a:t>батче</a:t>
            </a:r>
            <a:endParaRPr lang="ru-RU" dirty="0"/>
          </a:p>
          <a:p>
            <a:r>
              <a:rPr lang="ru-RU" dirty="0"/>
              <a:t>идем в направлении «антиградиента»</a:t>
            </a:r>
          </a:p>
          <a:p>
            <a:r>
              <a:rPr lang="ru-RU" dirty="0"/>
              <a:t>прошли по всему набору данных — прошла эпоха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888158D-AB86-2342-B752-B1A4F30863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0298" y="2385579"/>
            <a:ext cx="7391400" cy="9017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81E9B3-FBB9-B24C-A878-01B023E99C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10738" y="137008"/>
            <a:ext cx="3969821" cy="24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43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Немного об активациях</a:t>
            </a:r>
            <a:r>
              <a:rPr lang="en-US" dirty="0"/>
              <a:t>: </a:t>
            </a:r>
            <a:r>
              <a:rPr lang="ru-RU" dirty="0"/>
              <a:t>начало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4DFF61F-0233-4B42-B83C-4CA0F88CFC95}"/>
              </a:ext>
            </a:extLst>
          </p:cNvPr>
          <p:cNvSpPr txBox="1">
            <a:spLocks/>
          </p:cNvSpPr>
          <p:nvPr/>
        </p:nvSpPr>
        <p:spPr>
          <a:xfrm>
            <a:off x="533398" y="13025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B3F14B8-4D7F-6B44-8E3D-8D781ECE90F3}"/>
              </a:ext>
            </a:extLst>
          </p:cNvPr>
          <p:cNvGrpSpPr/>
          <p:nvPr/>
        </p:nvGrpSpPr>
        <p:grpSpPr>
          <a:xfrm>
            <a:off x="3371860" y="1582480"/>
            <a:ext cx="540360" cy="83160"/>
            <a:chOff x="3371860" y="1582480"/>
            <a:chExt cx="540360" cy="8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14:cNvPr>
                <p14:cNvContentPartPr/>
                <p14:nvPr/>
              </p14:nvContentPartPr>
              <p14:xfrm>
                <a:off x="3399580" y="1582480"/>
                <a:ext cx="360" cy="36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6580" y="15194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14:cNvPr>
                <p14:cNvContentPartPr/>
                <p14:nvPr/>
              </p14:nvContentPartPr>
              <p14:xfrm>
                <a:off x="3371860" y="1645840"/>
                <a:ext cx="360" cy="36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088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14:cNvPr>
                <p14:cNvContentPartPr/>
                <p14:nvPr/>
              </p14:nvContentPartPr>
              <p14:xfrm>
                <a:off x="3432340" y="1645840"/>
                <a:ext cx="360" cy="36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693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14:cNvPr>
                <p14:cNvContentPartPr/>
                <p14:nvPr/>
              </p14:nvContentPartPr>
              <p14:xfrm>
                <a:off x="3454660" y="1645840"/>
                <a:ext cx="360" cy="36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916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14:cNvPr>
                <p14:cNvContentPartPr/>
                <p14:nvPr/>
              </p14:nvContentPartPr>
              <p14:xfrm>
                <a:off x="3596140" y="1645840"/>
                <a:ext cx="360" cy="36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331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14:cNvPr>
                <p14:cNvContentPartPr/>
                <p14:nvPr/>
              </p14:nvContentPartPr>
              <p14:xfrm>
                <a:off x="3677500" y="1645840"/>
                <a:ext cx="360" cy="36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14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14:cNvPr>
                <p14:cNvContentPartPr/>
                <p14:nvPr/>
              </p14:nvContentPartPr>
              <p14:xfrm>
                <a:off x="3739060" y="1645840"/>
                <a:ext cx="360" cy="36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760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14:cNvPr>
                <p14:cNvContentPartPr/>
                <p14:nvPr/>
              </p14:nvContentPartPr>
              <p14:xfrm>
                <a:off x="3803500" y="1645840"/>
                <a:ext cx="360" cy="36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40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14:cNvPr>
                <p14:cNvContentPartPr/>
                <p14:nvPr/>
              </p14:nvContentPartPr>
              <p14:xfrm>
                <a:off x="3649420" y="1596160"/>
                <a:ext cx="262800" cy="6948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86420" y="1532832"/>
                  <a:ext cx="388440" cy="19577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Объект 3">
            <a:extLst>
              <a:ext uri="{FF2B5EF4-FFF2-40B4-BE49-F238E27FC236}">
                <a16:creationId xmlns:a16="http://schemas.microsoft.com/office/drawing/2014/main" id="{C44AFABA-1E16-2F4F-9488-4274450ED1E7}"/>
              </a:ext>
            </a:extLst>
          </p:cNvPr>
          <p:cNvSpPr txBox="1">
            <a:spLocks/>
          </p:cNvSpPr>
          <p:nvPr/>
        </p:nvSpPr>
        <p:spPr>
          <a:xfrm>
            <a:off x="685798" y="14549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0" name="Объект 3">
            <a:extLst>
              <a:ext uri="{FF2B5EF4-FFF2-40B4-BE49-F238E27FC236}">
                <a16:creationId xmlns:a16="http://schemas.microsoft.com/office/drawing/2014/main" id="{38B0D473-8468-624E-B24F-DF1371BF4DA4}"/>
              </a:ext>
            </a:extLst>
          </p:cNvPr>
          <p:cNvSpPr txBox="1">
            <a:spLocks/>
          </p:cNvSpPr>
          <p:nvPr/>
        </p:nvSpPr>
        <p:spPr>
          <a:xfrm>
            <a:off x="838198" y="1458656"/>
            <a:ext cx="10820401" cy="4294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Выбор функции активации — важный момент</a:t>
            </a:r>
          </a:p>
          <a:p>
            <a:r>
              <a:rPr lang="ru-RU" dirty="0"/>
              <a:t>функция активации должна быть нелинейной</a:t>
            </a:r>
          </a:p>
          <a:p>
            <a:r>
              <a:rPr lang="ru-RU" dirty="0"/>
              <a:t>функция активации должна быть плавной (взрывы градиентов, и наоборот — плохо)</a:t>
            </a:r>
          </a:p>
          <a:p>
            <a:r>
              <a:rPr lang="ru-RU" dirty="0"/>
              <a:t>функция активации должна быть почти всюду дифференцируемой</a:t>
            </a:r>
          </a:p>
          <a:p>
            <a:r>
              <a:rPr lang="ru-RU" dirty="0"/>
              <a:t>функция активации должна быть разумной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9734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Хэвисайд или </a:t>
            </a:r>
            <a:r>
              <a:rPr lang="ru-RU" dirty="0" err="1"/>
              <a:t>сигнум</a:t>
            </a:r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4DFF61F-0233-4B42-B83C-4CA0F88CFC95}"/>
              </a:ext>
            </a:extLst>
          </p:cNvPr>
          <p:cNvSpPr txBox="1">
            <a:spLocks/>
          </p:cNvSpPr>
          <p:nvPr/>
        </p:nvSpPr>
        <p:spPr>
          <a:xfrm>
            <a:off x="533398" y="13025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B3F14B8-4D7F-6B44-8E3D-8D781ECE90F3}"/>
              </a:ext>
            </a:extLst>
          </p:cNvPr>
          <p:cNvGrpSpPr/>
          <p:nvPr/>
        </p:nvGrpSpPr>
        <p:grpSpPr>
          <a:xfrm>
            <a:off x="3371860" y="1582480"/>
            <a:ext cx="540360" cy="83160"/>
            <a:chOff x="3371860" y="1582480"/>
            <a:chExt cx="540360" cy="8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14:cNvPr>
                <p14:cNvContentPartPr/>
                <p14:nvPr/>
              </p14:nvContentPartPr>
              <p14:xfrm>
                <a:off x="3399580" y="1582480"/>
                <a:ext cx="360" cy="36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6580" y="15194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14:cNvPr>
                <p14:cNvContentPartPr/>
                <p14:nvPr/>
              </p14:nvContentPartPr>
              <p14:xfrm>
                <a:off x="3371860" y="1645840"/>
                <a:ext cx="360" cy="36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088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14:cNvPr>
                <p14:cNvContentPartPr/>
                <p14:nvPr/>
              </p14:nvContentPartPr>
              <p14:xfrm>
                <a:off x="3432340" y="1645840"/>
                <a:ext cx="360" cy="36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693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14:cNvPr>
                <p14:cNvContentPartPr/>
                <p14:nvPr/>
              </p14:nvContentPartPr>
              <p14:xfrm>
                <a:off x="3454660" y="1645840"/>
                <a:ext cx="360" cy="36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916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14:cNvPr>
                <p14:cNvContentPartPr/>
                <p14:nvPr/>
              </p14:nvContentPartPr>
              <p14:xfrm>
                <a:off x="3596140" y="1645840"/>
                <a:ext cx="360" cy="36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331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14:cNvPr>
                <p14:cNvContentPartPr/>
                <p14:nvPr/>
              </p14:nvContentPartPr>
              <p14:xfrm>
                <a:off x="3677500" y="1645840"/>
                <a:ext cx="360" cy="36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14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14:cNvPr>
                <p14:cNvContentPartPr/>
                <p14:nvPr/>
              </p14:nvContentPartPr>
              <p14:xfrm>
                <a:off x="3739060" y="1645840"/>
                <a:ext cx="360" cy="36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760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14:cNvPr>
                <p14:cNvContentPartPr/>
                <p14:nvPr/>
              </p14:nvContentPartPr>
              <p14:xfrm>
                <a:off x="3803500" y="1645840"/>
                <a:ext cx="360" cy="36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40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14:cNvPr>
                <p14:cNvContentPartPr/>
                <p14:nvPr/>
              </p14:nvContentPartPr>
              <p14:xfrm>
                <a:off x="3649420" y="1596160"/>
                <a:ext cx="262800" cy="6948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86420" y="1532832"/>
                  <a:ext cx="388440" cy="19577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Объект 3">
            <a:extLst>
              <a:ext uri="{FF2B5EF4-FFF2-40B4-BE49-F238E27FC236}">
                <a16:creationId xmlns:a16="http://schemas.microsoft.com/office/drawing/2014/main" id="{C44AFABA-1E16-2F4F-9488-4274450ED1E7}"/>
              </a:ext>
            </a:extLst>
          </p:cNvPr>
          <p:cNvSpPr txBox="1">
            <a:spLocks/>
          </p:cNvSpPr>
          <p:nvPr/>
        </p:nvSpPr>
        <p:spPr>
          <a:xfrm>
            <a:off x="685798" y="14549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0" name="Объект 3">
            <a:extLst>
              <a:ext uri="{FF2B5EF4-FFF2-40B4-BE49-F238E27FC236}">
                <a16:creationId xmlns:a16="http://schemas.microsoft.com/office/drawing/2014/main" id="{38B0D473-8468-624E-B24F-DF1371BF4DA4}"/>
              </a:ext>
            </a:extLst>
          </p:cNvPr>
          <p:cNvSpPr txBox="1">
            <a:spLocks/>
          </p:cNvSpPr>
          <p:nvPr/>
        </p:nvSpPr>
        <p:spPr>
          <a:xfrm>
            <a:off x="838198" y="1458656"/>
            <a:ext cx="10820401" cy="4294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Функция единичного скачка. Ее использование — линейная классификация (</a:t>
            </a:r>
            <a:r>
              <a:rPr lang="ru-RU" dirty="0" err="1"/>
              <a:t>двухклассовая</a:t>
            </a:r>
            <a:r>
              <a:rPr lang="ru-RU" dirty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8" name="Рисунок 17" descr="Изображение выглядит как текст, часы, датчик&#10;&#10;Автоматически созданное описание">
            <a:extLst>
              <a:ext uri="{FF2B5EF4-FFF2-40B4-BE49-F238E27FC236}">
                <a16:creationId xmlns:a16="http://schemas.microsoft.com/office/drawing/2014/main" id="{CDF52725-04EA-4042-8871-EF32A37A4A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6420" y="3446463"/>
            <a:ext cx="2413000" cy="939800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EE2EA802-852D-CE4C-AFCE-E2E1FAC229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87850" y="3427413"/>
            <a:ext cx="2349500" cy="977900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, часы, датчик&#10;&#10;Автоматически созданное описание">
            <a:extLst>
              <a:ext uri="{FF2B5EF4-FFF2-40B4-BE49-F238E27FC236}">
                <a16:creationId xmlns:a16="http://schemas.microsoft.com/office/drawing/2014/main" id="{329AAF27-1AC8-044A-BD44-1A8F7FC9BF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7820" y="3427413"/>
            <a:ext cx="2413000" cy="939800"/>
          </a:xfrm>
          <a:prstGeom prst="rect">
            <a:avLst/>
          </a:prstGeom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EEEBA2D4-5AF7-F44C-9A0C-384D85D69134}"/>
              </a:ext>
            </a:extLst>
          </p:cNvPr>
          <p:cNvGrpSpPr/>
          <p:nvPr/>
        </p:nvGrpSpPr>
        <p:grpSpPr>
          <a:xfrm>
            <a:off x="9347140" y="3872080"/>
            <a:ext cx="86760" cy="80280"/>
            <a:chOff x="9347140" y="3872080"/>
            <a:chExt cx="86760" cy="8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9833444F-EE34-7247-ACD8-148D5CC56E60}"/>
                    </a:ext>
                  </a:extLst>
                </p14:cNvPr>
                <p14:cNvContentPartPr/>
                <p14:nvPr/>
              </p14:nvContentPartPr>
              <p14:xfrm>
                <a:off x="9349660" y="3952000"/>
                <a:ext cx="360" cy="36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9833444F-EE34-7247-ACD8-148D5CC56E6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87020" y="38893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4E4FF536-7526-F24B-8033-7EF920FE661A}"/>
                    </a:ext>
                  </a:extLst>
                </p14:cNvPr>
                <p14:cNvContentPartPr/>
                <p14:nvPr/>
              </p14:nvContentPartPr>
              <p14:xfrm>
                <a:off x="9405460" y="3932200"/>
                <a:ext cx="360" cy="360"/>
              </p14:xfrm>
            </p:contentPart>
          </mc:Choice>
          <mc:Fallback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4E4FF536-7526-F24B-8033-7EF920FE661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42460" y="38695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3BA4FAC6-E8C3-0649-9B6F-2BA2C94CE4D0}"/>
                    </a:ext>
                  </a:extLst>
                </p14:cNvPr>
                <p14:cNvContentPartPr/>
                <p14:nvPr/>
              </p14:nvContentPartPr>
              <p14:xfrm>
                <a:off x="9433540" y="3932200"/>
                <a:ext cx="360" cy="36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3BA4FAC6-E8C3-0649-9B6F-2BA2C94CE4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70540" y="38695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B9E18440-5F66-EA4E-A2AB-E92B13CAE1ED}"/>
                    </a:ext>
                  </a:extLst>
                </p14:cNvPr>
                <p14:cNvContentPartPr/>
                <p14:nvPr/>
              </p14:nvContentPartPr>
              <p14:xfrm>
                <a:off x="9347140" y="3872080"/>
                <a:ext cx="360" cy="360"/>
              </p14:xfrm>
            </p:contentPart>
          </mc:Choice>
          <mc:Fallback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B9E18440-5F66-EA4E-A2AB-E92B13CAE1E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84140" y="38094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43ED1DDB-B8EB-1E44-BFC9-4DA0C5979567}"/>
                  </a:ext>
                </a:extLst>
              </p14:cNvPr>
              <p14:cNvContentPartPr/>
              <p14:nvPr/>
            </p14:nvContentPartPr>
            <p14:xfrm>
              <a:off x="9396820" y="3778480"/>
              <a:ext cx="160920" cy="212040"/>
            </p14:xfrm>
          </p:contentPart>
        </mc:Choice>
        <mc:Fallback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43ED1DDB-B8EB-1E44-BFC9-4DA0C597956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388180" y="3769480"/>
                <a:ext cx="178560" cy="229680"/>
              </a:xfrm>
              <a:prstGeom prst="rect">
                <a:avLst/>
              </a:prstGeom>
            </p:spPr>
          </p:pic>
        </mc:Fallback>
      </mc:AlternateContent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4F29014-5CFF-EA48-9D0A-9D1A746B88D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76398" y="4886344"/>
            <a:ext cx="8801100" cy="8890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8532F1AB-4C88-8A4A-AC13-2FCB9F31603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81148" y="1479015"/>
            <a:ext cx="87249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90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E4C580E-E2E8-CF4D-BDAB-AA82AAD87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9838" y="1690688"/>
            <a:ext cx="5892800" cy="4140200"/>
          </a:xfrm>
        </p:spPr>
      </p:pic>
      <p:sp>
        <p:nvSpPr>
          <p:cNvPr id="9" name="Объект 3">
            <a:extLst>
              <a:ext uri="{FF2B5EF4-FFF2-40B4-BE49-F238E27FC236}">
                <a16:creationId xmlns:a16="http://schemas.microsoft.com/office/drawing/2014/main" id="{DD70B19E-61DA-BF43-B899-4F10F1DDAF26}"/>
              </a:ext>
            </a:extLst>
          </p:cNvPr>
          <p:cNvSpPr txBox="1">
            <a:spLocks/>
          </p:cNvSpPr>
          <p:nvPr/>
        </p:nvSpPr>
        <p:spPr>
          <a:xfrm>
            <a:off x="533400" y="1302544"/>
            <a:ext cx="4395788" cy="4528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r>
              <a:rPr lang="ru-RU" dirty="0"/>
              <a:t>Нейрон – это некоторая клетка, у которой есть множество входов</a:t>
            </a:r>
          </a:p>
          <a:p>
            <a:r>
              <a:rPr lang="ru-RU" dirty="0"/>
              <a:t>Во входы приходят некоторые импульсы от других похожих клеток</a:t>
            </a:r>
          </a:p>
          <a:p>
            <a:r>
              <a:rPr lang="ru-RU" dirty="0"/>
              <a:t>Эти импульсы каким-то образом обрабатываются</a:t>
            </a:r>
          </a:p>
          <a:p>
            <a:r>
              <a:rPr lang="ru-RU" dirty="0"/>
              <a:t>После обработки нейрон выдает некоторый импульс на выходе</a:t>
            </a:r>
          </a:p>
          <a:p>
            <a:r>
              <a:rPr lang="ru-RU" dirty="0"/>
              <a:t>Этот импульс идет на вход уже другим клеткам</a:t>
            </a:r>
          </a:p>
          <a:p>
            <a:r>
              <a:rPr lang="ru-RU" dirty="0"/>
              <a:t>Как вы поняли, биологии я не знаю</a:t>
            </a:r>
          </a:p>
          <a:p>
            <a:pPr marL="457200" lvl="1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2858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4DFF61F-0233-4B42-B83C-4CA0F88CFC95}"/>
              </a:ext>
            </a:extLst>
          </p:cNvPr>
          <p:cNvSpPr txBox="1">
            <a:spLocks/>
          </p:cNvSpPr>
          <p:nvPr/>
        </p:nvSpPr>
        <p:spPr>
          <a:xfrm>
            <a:off x="533398" y="13025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B3F14B8-4D7F-6B44-8E3D-8D781ECE90F3}"/>
              </a:ext>
            </a:extLst>
          </p:cNvPr>
          <p:cNvGrpSpPr/>
          <p:nvPr/>
        </p:nvGrpSpPr>
        <p:grpSpPr>
          <a:xfrm>
            <a:off x="3371860" y="1582480"/>
            <a:ext cx="540360" cy="83160"/>
            <a:chOff x="3371860" y="1582480"/>
            <a:chExt cx="540360" cy="8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14:cNvPr>
                <p14:cNvContentPartPr/>
                <p14:nvPr/>
              </p14:nvContentPartPr>
              <p14:xfrm>
                <a:off x="3399580" y="1582480"/>
                <a:ext cx="360" cy="36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6580" y="15194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14:cNvPr>
                <p14:cNvContentPartPr/>
                <p14:nvPr/>
              </p14:nvContentPartPr>
              <p14:xfrm>
                <a:off x="3371860" y="1645840"/>
                <a:ext cx="360" cy="36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088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14:cNvPr>
                <p14:cNvContentPartPr/>
                <p14:nvPr/>
              </p14:nvContentPartPr>
              <p14:xfrm>
                <a:off x="3432340" y="1645840"/>
                <a:ext cx="360" cy="36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693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14:cNvPr>
                <p14:cNvContentPartPr/>
                <p14:nvPr/>
              </p14:nvContentPartPr>
              <p14:xfrm>
                <a:off x="3454660" y="1645840"/>
                <a:ext cx="360" cy="36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916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14:cNvPr>
                <p14:cNvContentPartPr/>
                <p14:nvPr/>
              </p14:nvContentPartPr>
              <p14:xfrm>
                <a:off x="3596140" y="1645840"/>
                <a:ext cx="360" cy="36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331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14:cNvPr>
                <p14:cNvContentPartPr/>
                <p14:nvPr/>
              </p14:nvContentPartPr>
              <p14:xfrm>
                <a:off x="3677500" y="1645840"/>
                <a:ext cx="360" cy="36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14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14:cNvPr>
                <p14:cNvContentPartPr/>
                <p14:nvPr/>
              </p14:nvContentPartPr>
              <p14:xfrm>
                <a:off x="3739060" y="1645840"/>
                <a:ext cx="360" cy="36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760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14:cNvPr>
                <p14:cNvContentPartPr/>
                <p14:nvPr/>
              </p14:nvContentPartPr>
              <p14:xfrm>
                <a:off x="3803500" y="1645840"/>
                <a:ext cx="360" cy="36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40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14:cNvPr>
                <p14:cNvContentPartPr/>
                <p14:nvPr/>
              </p14:nvContentPartPr>
              <p14:xfrm>
                <a:off x="3649420" y="1596160"/>
                <a:ext cx="262800" cy="6948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86420" y="1532832"/>
                  <a:ext cx="388440" cy="19577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Объект 3">
            <a:extLst>
              <a:ext uri="{FF2B5EF4-FFF2-40B4-BE49-F238E27FC236}">
                <a16:creationId xmlns:a16="http://schemas.microsoft.com/office/drawing/2014/main" id="{C44AFABA-1E16-2F4F-9488-4274450ED1E7}"/>
              </a:ext>
            </a:extLst>
          </p:cNvPr>
          <p:cNvSpPr txBox="1">
            <a:spLocks/>
          </p:cNvSpPr>
          <p:nvPr/>
        </p:nvSpPr>
        <p:spPr>
          <a:xfrm>
            <a:off x="685798" y="14549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0" name="Объект 3">
            <a:extLst>
              <a:ext uri="{FF2B5EF4-FFF2-40B4-BE49-F238E27FC236}">
                <a16:creationId xmlns:a16="http://schemas.microsoft.com/office/drawing/2014/main" id="{38B0D473-8468-624E-B24F-DF1371BF4DA4}"/>
              </a:ext>
            </a:extLst>
          </p:cNvPr>
          <p:cNvSpPr txBox="1">
            <a:spLocks/>
          </p:cNvSpPr>
          <p:nvPr/>
        </p:nvSpPr>
        <p:spPr>
          <a:xfrm>
            <a:off x="838198" y="1458656"/>
            <a:ext cx="10820401" cy="4294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Может быть полезна на выходе, если решаем задачу регрессии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EEEBA2D4-5AF7-F44C-9A0C-384D85D69134}"/>
              </a:ext>
            </a:extLst>
          </p:cNvPr>
          <p:cNvGrpSpPr/>
          <p:nvPr/>
        </p:nvGrpSpPr>
        <p:grpSpPr>
          <a:xfrm>
            <a:off x="9347140" y="3872080"/>
            <a:ext cx="86760" cy="80280"/>
            <a:chOff x="9347140" y="3872080"/>
            <a:chExt cx="86760" cy="8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9833444F-EE34-7247-ACD8-148D5CC56E60}"/>
                    </a:ext>
                  </a:extLst>
                </p14:cNvPr>
                <p14:cNvContentPartPr/>
                <p14:nvPr/>
              </p14:nvContentPartPr>
              <p14:xfrm>
                <a:off x="9349660" y="3952000"/>
                <a:ext cx="360" cy="36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9833444F-EE34-7247-ACD8-148D5CC56E6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86660" y="38890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4E4FF536-7526-F24B-8033-7EF920FE661A}"/>
                    </a:ext>
                  </a:extLst>
                </p14:cNvPr>
                <p14:cNvContentPartPr/>
                <p14:nvPr/>
              </p14:nvContentPartPr>
              <p14:xfrm>
                <a:off x="9405460" y="3932200"/>
                <a:ext cx="360" cy="360"/>
              </p14:xfrm>
            </p:contentPart>
          </mc:Choice>
          <mc:Fallback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4E4FF536-7526-F24B-8033-7EF920FE661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42460" y="38692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3BA4FAC6-E8C3-0649-9B6F-2BA2C94CE4D0}"/>
                    </a:ext>
                  </a:extLst>
                </p14:cNvPr>
                <p14:cNvContentPartPr/>
                <p14:nvPr/>
              </p14:nvContentPartPr>
              <p14:xfrm>
                <a:off x="9433540" y="3932200"/>
                <a:ext cx="360" cy="36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3BA4FAC6-E8C3-0649-9B6F-2BA2C94CE4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70540" y="38692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B9E18440-5F66-EA4E-A2AB-E92B13CAE1ED}"/>
                    </a:ext>
                  </a:extLst>
                </p14:cNvPr>
                <p14:cNvContentPartPr/>
                <p14:nvPr/>
              </p14:nvContentPartPr>
              <p14:xfrm>
                <a:off x="9347140" y="3872080"/>
                <a:ext cx="360" cy="360"/>
              </p14:xfrm>
            </p:contentPart>
          </mc:Choice>
          <mc:Fallback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B9E18440-5F66-EA4E-A2AB-E92B13CAE1E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84140" y="38090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E30038-7438-4447-97A5-A8CCB3D4FD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55748" y="1369172"/>
            <a:ext cx="8775700" cy="965200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90FB02DB-02F1-F642-80DC-0A777772CF7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81448" y="2955318"/>
            <a:ext cx="3924300" cy="12573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8118332-9F30-E142-BD89-F9A4A650D78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87698" y="4445187"/>
            <a:ext cx="58166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50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Кусочно-линейная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4DFF61F-0233-4B42-B83C-4CA0F88CFC95}"/>
              </a:ext>
            </a:extLst>
          </p:cNvPr>
          <p:cNvSpPr txBox="1">
            <a:spLocks/>
          </p:cNvSpPr>
          <p:nvPr/>
        </p:nvSpPr>
        <p:spPr>
          <a:xfrm>
            <a:off x="533398" y="13025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B3F14B8-4D7F-6B44-8E3D-8D781ECE90F3}"/>
              </a:ext>
            </a:extLst>
          </p:cNvPr>
          <p:cNvGrpSpPr/>
          <p:nvPr/>
        </p:nvGrpSpPr>
        <p:grpSpPr>
          <a:xfrm>
            <a:off x="3371860" y="1582480"/>
            <a:ext cx="540360" cy="83160"/>
            <a:chOff x="3371860" y="1582480"/>
            <a:chExt cx="540360" cy="8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14:cNvPr>
                <p14:cNvContentPartPr/>
                <p14:nvPr/>
              </p14:nvContentPartPr>
              <p14:xfrm>
                <a:off x="3399580" y="1582480"/>
                <a:ext cx="360" cy="36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6580" y="15194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14:cNvPr>
                <p14:cNvContentPartPr/>
                <p14:nvPr/>
              </p14:nvContentPartPr>
              <p14:xfrm>
                <a:off x="3371860" y="1645840"/>
                <a:ext cx="360" cy="36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088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14:cNvPr>
                <p14:cNvContentPartPr/>
                <p14:nvPr/>
              </p14:nvContentPartPr>
              <p14:xfrm>
                <a:off x="3432340" y="1645840"/>
                <a:ext cx="360" cy="36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693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14:cNvPr>
                <p14:cNvContentPartPr/>
                <p14:nvPr/>
              </p14:nvContentPartPr>
              <p14:xfrm>
                <a:off x="3454660" y="1645840"/>
                <a:ext cx="360" cy="36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916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14:cNvPr>
                <p14:cNvContentPartPr/>
                <p14:nvPr/>
              </p14:nvContentPartPr>
              <p14:xfrm>
                <a:off x="3596140" y="1645840"/>
                <a:ext cx="360" cy="36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331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14:cNvPr>
                <p14:cNvContentPartPr/>
                <p14:nvPr/>
              </p14:nvContentPartPr>
              <p14:xfrm>
                <a:off x="3677500" y="1645840"/>
                <a:ext cx="360" cy="36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14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14:cNvPr>
                <p14:cNvContentPartPr/>
                <p14:nvPr/>
              </p14:nvContentPartPr>
              <p14:xfrm>
                <a:off x="3739060" y="1645840"/>
                <a:ext cx="360" cy="36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760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14:cNvPr>
                <p14:cNvContentPartPr/>
                <p14:nvPr/>
              </p14:nvContentPartPr>
              <p14:xfrm>
                <a:off x="3803500" y="1645840"/>
                <a:ext cx="360" cy="36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40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14:cNvPr>
                <p14:cNvContentPartPr/>
                <p14:nvPr/>
              </p14:nvContentPartPr>
              <p14:xfrm>
                <a:off x="3649420" y="1596160"/>
                <a:ext cx="262800" cy="6948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86420" y="1532832"/>
                  <a:ext cx="388440" cy="19577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Объект 3">
            <a:extLst>
              <a:ext uri="{FF2B5EF4-FFF2-40B4-BE49-F238E27FC236}">
                <a16:creationId xmlns:a16="http://schemas.microsoft.com/office/drawing/2014/main" id="{C44AFABA-1E16-2F4F-9488-4274450ED1E7}"/>
              </a:ext>
            </a:extLst>
          </p:cNvPr>
          <p:cNvSpPr txBox="1">
            <a:spLocks/>
          </p:cNvSpPr>
          <p:nvPr/>
        </p:nvSpPr>
        <p:spPr>
          <a:xfrm>
            <a:off x="685798" y="14549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0" name="Объект 3">
            <a:extLst>
              <a:ext uri="{FF2B5EF4-FFF2-40B4-BE49-F238E27FC236}">
                <a16:creationId xmlns:a16="http://schemas.microsoft.com/office/drawing/2014/main" id="{38B0D473-8468-624E-B24F-DF1371BF4DA4}"/>
              </a:ext>
            </a:extLst>
          </p:cNvPr>
          <p:cNvSpPr txBox="1">
            <a:spLocks/>
          </p:cNvSpPr>
          <p:nvPr/>
        </p:nvSpPr>
        <p:spPr>
          <a:xfrm>
            <a:off x="838198" y="1458656"/>
            <a:ext cx="10820401" cy="4294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Помните </a:t>
            </a:r>
            <a:r>
              <a:rPr lang="en-US" dirty="0"/>
              <a:t>SVM? </a:t>
            </a:r>
            <a:r>
              <a:rPr lang="ru-RU" dirty="0"/>
              <a:t>Встречайте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EEEBA2D4-5AF7-F44C-9A0C-384D85D69134}"/>
              </a:ext>
            </a:extLst>
          </p:cNvPr>
          <p:cNvGrpSpPr/>
          <p:nvPr/>
        </p:nvGrpSpPr>
        <p:grpSpPr>
          <a:xfrm>
            <a:off x="9347140" y="3872080"/>
            <a:ext cx="86760" cy="80280"/>
            <a:chOff x="9347140" y="3872080"/>
            <a:chExt cx="86760" cy="8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9833444F-EE34-7247-ACD8-148D5CC56E60}"/>
                    </a:ext>
                  </a:extLst>
                </p14:cNvPr>
                <p14:cNvContentPartPr/>
                <p14:nvPr/>
              </p14:nvContentPartPr>
              <p14:xfrm>
                <a:off x="9349660" y="3952000"/>
                <a:ext cx="360" cy="36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9833444F-EE34-7247-ACD8-148D5CC56E6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86660" y="38890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4E4FF536-7526-F24B-8033-7EF920FE661A}"/>
                    </a:ext>
                  </a:extLst>
                </p14:cNvPr>
                <p14:cNvContentPartPr/>
                <p14:nvPr/>
              </p14:nvContentPartPr>
              <p14:xfrm>
                <a:off x="9405460" y="3932200"/>
                <a:ext cx="360" cy="360"/>
              </p14:xfrm>
            </p:contentPart>
          </mc:Choice>
          <mc:Fallback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4E4FF536-7526-F24B-8033-7EF920FE661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42460" y="38692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3BA4FAC6-E8C3-0649-9B6F-2BA2C94CE4D0}"/>
                    </a:ext>
                  </a:extLst>
                </p14:cNvPr>
                <p14:cNvContentPartPr/>
                <p14:nvPr/>
              </p14:nvContentPartPr>
              <p14:xfrm>
                <a:off x="9433540" y="3932200"/>
                <a:ext cx="360" cy="36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3BA4FAC6-E8C3-0649-9B6F-2BA2C94CE4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70540" y="38692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B9E18440-5F66-EA4E-A2AB-E92B13CAE1ED}"/>
                    </a:ext>
                  </a:extLst>
                </p14:cNvPr>
                <p14:cNvContentPartPr/>
                <p14:nvPr/>
              </p14:nvContentPartPr>
              <p14:xfrm>
                <a:off x="9347140" y="3872080"/>
                <a:ext cx="360" cy="360"/>
              </p14:xfrm>
            </p:contentPart>
          </mc:Choice>
          <mc:Fallback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B9E18440-5F66-EA4E-A2AB-E92B13CAE1E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84140" y="38090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7F4A77-5200-8041-A75F-DCC402AAB4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70048" y="1366838"/>
            <a:ext cx="8851900" cy="9525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D09787B-EEE7-AF45-A98E-24D8B1CB109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57890" y="2319338"/>
            <a:ext cx="5795909" cy="44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41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Логистическая (</a:t>
            </a:r>
            <a:r>
              <a:rPr lang="ru-RU" dirty="0" err="1"/>
              <a:t>сигмоида</a:t>
            </a:r>
            <a:r>
              <a:rPr lang="ru-RU" dirty="0"/>
              <a:t>)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4DFF61F-0233-4B42-B83C-4CA0F88CFC95}"/>
              </a:ext>
            </a:extLst>
          </p:cNvPr>
          <p:cNvSpPr txBox="1">
            <a:spLocks/>
          </p:cNvSpPr>
          <p:nvPr/>
        </p:nvSpPr>
        <p:spPr>
          <a:xfrm>
            <a:off x="533398" y="13025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B3F14B8-4D7F-6B44-8E3D-8D781ECE90F3}"/>
              </a:ext>
            </a:extLst>
          </p:cNvPr>
          <p:cNvGrpSpPr/>
          <p:nvPr/>
        </p:nvGrpSpPr>
        <p:grpSpPr>
          <a:xfrm>
            <a:off x="3371860" y="1582480"/>
            <a:ext cx="540360" cy="83160"/>
            <a:chOff x="3371860" y="1582480"/>
            <a:chExt cx="540360" cy="8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14:cNvPr>
                <p14:cNvContentPartPr/>
                <p14:nvPr/>
              </p14:nvContentPartPr>
              <p14:xfrm>
                <a:off x="3399580" y="1582480"/>
                <a:ext cx="360" cy="36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6580" y="15194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14:cNvPr>
                <p14:cNvContentPartPr/>
                <p14:nvPr/>
              </p14:nvContentPartPr>
              <p14:xfrm>
                <a:off x="3371860" y="1645840"/>
                <a:ext cx="360" cy="36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088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14:cNvPr>
                <p14:cNvContentPartPr/>
                <p14:nvPr/>
              </p14:nvContentPartPr>
              <p14:xfrm>
                <a:off x="3432340" y="1645840"/>
                <a:ext cx="360" cy="36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693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14:cNvPr>
                <p14:cNvContentPartPr/>
                <p14:nvPr/>
              </p14:nvContentPartPr>
              <p14:xfrm>
                <a:off x="3454660" y="1645840"/>
                <a:ext cx="360" cy="36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916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14:cNvPr>
                <p14:cNvContentPartPr/>
                <p14:nvPr/>
              </p14:nvContentPartPr>
              <p14:xfrm>
                <a:off x="3596140" y="1645840"/>
                <a:ext cx="360" cy="36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331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14:cNvPr>
                <p14:cNvContentPartPr/>
                <p14:nvPr/>
              </p14:nvContentPartPr>
              <p14:xfrm>
                <a:off x="3677500" y="1645840"/>
                <a:ext cx="360" cy="36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14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14:cNvPr>
                <p14:cNvContentPartPr/>
                <p14:nvPr/>
              </p14:nvContentPartPr>
              <p14:xfrm>
                <a:off x="3739060" y="1645840"/>
                <a:ext cx="360" cy="36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760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14:cNvPr>
                <p14:cNvContentPartPr/>
                <p14:nvPr/>
              </p14:nvContentPartPr>
              <p14:xfrm>
                <a:off x="3803500" y="1645840"/>
                <a:ext cx="360" cy="36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40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14:cNvPr>
                <p14:cNvContentPartPr/>
                <p14:nvPr/>
              </p14:nvContentPartPr>
              <p14:xfrm>
                <a:off x="3649420" y="1596160"/>
                <a:ext cx="262800" cy="6948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86420" y="1532832"/>
                  <a:ext cx="388440" cy="19577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Объект 3">
            <a:extLst>
              <a:ext uri="{FF2B5EF4-FFF2-40B4-BE49-F238E27FC236}">
                <a16:creationId xmlns:a16="http://schemas.microsoft.com/office/drawing/2014/main" id="{C44AFABA-1E16-2F4F-9488-4274450ED1E7}"/>
              </a:ext>
            </a:extLst>
          </p:cNvPr>
          <p:cNvSpPr txBox="1">
            <a:spLocks/>
          </p:cNvSpPr>
          <p:nvPr/>
        </p:nvSpPr>
        <p:spPr>
          <a:xfrm>
            <a:off x="685798" y="14549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0" name="Объект 3">
            <a:extLst>
              <a:ext uri="{FF2B5EF4-FFF2-40B4-BE49-F238E27FC236}">
                <a16:creationId xmlns:a16="http://schemas.microsoft.com/office/drawing/2014/main" id="{38B0D473-8468-624E-B24F-DF1371BF4DA4}"/>
              </a:ext>
            </a:extLst>
          </p:cNvPr>
          <p:cNvSpPr txBox="1">
            <a:spLocks/>
          </p:cNvSpPr>
          <p:nvPr/>
        </p:nvSpPr>
        <p:spPr>
          <a:xfrm>
            <a:off x="838198" y="1458656"/>
            <a:ext cx="10820401" cy="4294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Логистическая регрессия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EEEBA2D4-5AF7-F44C-9A0C-384D85D69134}"/>
              </a:ext>
            </a:extLst>
          </p:cNvPr>
          <p:cNvGrpSpPr/>
          <p:nvPr/>
        </p:nvGrpSpPr>
        <p:grpSpPr>
          <a:xfrm>
            <a:off x="9347140" y="3872080"/>
            <a:ext cx="86760" cy="80280"/>
            <a:chOff x="9347140" y="3872080"/>
            <a:chExt cx="86760" cy="8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9833444F-EE34-7247-ACD8-148D5CC56E60}"/>
                    </a:ext>
                  </a:extLst>
                </p14:cNvPr>
                <p14:cNvContentPartPr/>
                <p14:nvPr/>
              </p14:nvContentPartPr>
              <p14:xfrm>
                <a:off x="9349660" y="3952000"/>
                <a:ext cx="360" cy="36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9833444F-EE34-7247-ACD8-148D5CC56E6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86660" y="38890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4E4FF536-7526-F24B-8033-7EF920FE661A}"/>
                    </a:ext>
                  </a:extLst>
                </p14:cNvPr>
                <p14:cNvContentPartPr/>
                <p14:nvPr/>
              </p14:nvContentPartPr>
              <p14:xfrm>
                <a:off x="9405460" y="3932200"/>
                <a:ext cx="360" cy="360"/>
              </p14:xfrm>
            </p:contentPart>
          </mc:Choice>
          <mc:Fallback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4E4FF536-7526-F24B-8033-7EF920FE661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42460" y="38692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3BA4FAC6-E8C3-0649-9B6F-2BA2C94CE4D0}"/>
                    </a:ext>
                  </a:extLst>
                </p14:cNvPr>
                <p14:cNvContentPartPr/>
                <p14:nvPr/>
              </p14:nvContentPartPr>
              <p14:xfrm>
                <a:off x="9433540" y="3932200"/>
                <a:ext cx="360" cy="36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3BA4FAC6-E8C3-0649-9B6F-2BA2C94CE4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70540" y="38692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B9E18440-5F66-EA4E-A2AB-E92B13CAE1ED}"/>
                    </a:ext>
                  </a:extLst>
                </p14:cNvPr>
                <p14:cNvContentPartPr/>
                <p14:nvPr/>
              </p14:nvContentPartPr>
              <p14:xfrm>
                <a:off x="9347140" y="3872080"/>
                <a:ext cx="360" cy="360"/>
              </p14:xfrm>
            </p:contentPart>
          </mc:Choice>
          <mc:Fallback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B9E18440-5F66-EA4E-A2AB-E92B13CAE1E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84140" y="38090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94F2EB-3A43-1548-8458-31043D981E0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27198" y="1353525"/>
            <a:ext cx="8737600" cy="10668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B24D34F-AA28-6147-B7BA-3D7FCE0CAE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16248" y="3033474"/>
            <a:ext cx="61595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31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 же самое, другими словами?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4DFF61F-0233-4B42-B83C-4CA0F88CFC95}"/>
              </a:ext>
            </a:extLst>
          </p:cNvPr>
          <p:cNvSpPr txBox="1">
            <a:spLocks/>
          </p:cNvSpPr>
          <p:nvPr/>
        </p:nvSpPr>
        <p:spPr>
          <a:xfrm>
            <a:off x="533398" y="13025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B3F14B8-4D7F-6B44-8E3D-8D781ECE90F3}"/>
              </a:ext>
            </a:extLst>
          </p:cNvPr>
          <p:cNvGrpSpPr/>
          <p:nvPr/>
        </p:nvGrpSpPr>
        <p:grpSpPr>
          <a:xfrm>
            <a:off x="3371860" y="1582480"/>
            <a:ext cx="540360" cy="83160"/>
            <a:chOff x="3371860" y="1582480"/>
            <a:chExt cx="540360" cy="8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14:cNvPr>
                <p14:cNvContentPartPr/>
                <p14:nvPr/>
              </p14:nvContentPartPr>
              <p14:xfrm>
                <a:off x="3399580" y="1582480"/>
                <a:ext cx="360" cy="36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6580" y="15194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14:cNvPr>
                <p14:cNvContentPartPr/>
                <p14:nvPr/>
              </p14:nvContentPartPr>
              <p14:xfrm>
                <a:off x="3371860" y="1645840"/>
                <a:ext cx="360" cy="36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088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14:cNvPr>
                <p14:cNvContentPartPr/>
                <p14:nvPr/>
              </p14:nvContentPartPr>
              <p14:xfrm>
                <a:off x="3432340" y="1645840"/>
                <a:ext cx="360" cy="36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693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14:cNvPr>
                <p14:cNvContentPartPr/>
                <p14:nvPr/>
              </p14:nvContentPartPr>
              <p14:xfrm>
                <a:off x="3454660" y="1645840"/>
                <a:ext cx="360" cy="36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916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14:cNvPr>
                <p14:cNvContentPartPr/>
                <p14:nvPr/>
              </p14:nvContentPartPr>
              <p14:xfrm>
                <a:off x="3596140" y="1645840"/>
                <a:ext cx="360" cy="36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331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14:cNvPr>
                <p14:cNvContentPartPr/>
                <p14:nvPr/>
              </p14:nvContentPartPr>
              <p14:xfrm>
                <a:off x="3677500" y="1645840"/>
                <a:ext cx="360" cy="36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14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14:cNvPr>
                <p14:cNvContentPartPr/>
                <p14:nvPr/>
              </p14:nvContentPartPr>
              <p14:xfrm>
                <a:off x="3739060" y="1645840"/>
                <a:ext cx="360" cy="36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760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14:cNvPr>
                <p14:cNvContentPartPr/>
                <p14:nvPr/>
              </p14:nvContentPartPr>
              <p14:xfrm>
                <a:off x="3803500" y="1645840"/>
                <a:ext cx="360" cy="36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40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14:cNvPr>
                <p14:cNvContentPartPr/>
                <p14:nvPr/>
              </p14:nvContentPartPr>
              <p14:xfrm>
                <a:off x="3649420" y="1596160"/>
                <a:ext cx="262800" cy="6948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86420" y="1532832"/>
                  <a:ext cx="388440" cy="19577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Объект 3">
            <a:extLst>
              <a:ext uri="{FF2B5EF4-FFF2-40B4-BE49-F238E27FC236}">
                <a16:creationId xmlns:a16="http://schemas.microsoft.com/office/drawing/2014/main" id="{C44AFABA-1E16-2F4F-9488-4274450ED1E7}"/>
              </a:ext>
            </a:extLst>
          </p:cNvPr>
          <p:cNvSpPr txBox="1">
            <a:spLocks/>
          </p:cNvSpPr>
          <p:nvPr/>
        </p:nvSpPr>
        <p:spPr>
          <a:xfrm>
            <a:off x="685798" y="14549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0" name="Объект 3">
            <a:extLst>
              <a:ext uri="{FF2B5EF4-FFF2-40B4-BE49-F238E27FC236}">
                <a16:creationId xmlns:a16="http://schemas.microsoft.com/office/drawing/2014/main" id="{38B0D473-8468-624E-B24F-DF1371BF4DA4}"/>
              </a:ext>
            </a:extLst>
          </p:cNvPr>
          <p:cNvSpPr txBox="1">
            <a:spLocks/>
          </p:cNvSpPr>
          <p:nvPr/>
        </p:nvSpPr>
        <p:spPr>
          <a:xfrm>
            <a:off x="838198" y="1458656"/>
            <a:ext cx="5881161" cy="4294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Понятно, что интерес представляют обобщения: многослойные нейронные сети</a:t>
            </a:r>
          </a:p>
          <a:p>
            <a:r>
              <a:rPr lang="ru-RU" dirty="0"/>
              <a:t>входной слой</a:t>
            </a:r>
          </a:p>
          <a:p>
            <a:r>
              <a:rPr lang="ru-RU" dirty="0"/>
              <a:t>скрытые слои</a:t>
            </a:r>
          </a:p>
          <a:p>
            <a:r>
              <a:rPr lang="ru-RU" dirty="0"/>
              <a:t>выходной слой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EEEBA2D4-5AF7-F44C-9A0C-384D85D69134}"/>
              </a:ext>
            </a:extLst>
          </p:cNvPr>
          <p:cNvGrpSpPr/>
          <p:nvPr/>
        </p:nvGrpSpPr>
        <p:grpSpPr>
          <a:xfrm>
            <a:off x="9347140" y="3872080"/>
            <a:ext cx="86760" cy="80280"/>
            <a:chOff x="9347140" y="3872080"/>
            <a:chExt cx="86760" cy="8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9833444F-EE34-7247-ACD8-148D5CC56E60}"/>
                    </a:ext>
                  </a:extLst>
                </p14:cNvPr>
                <p14:cNvContentPartPr/>
                <p14:nvPr/>
              </p14:nvContentPartPr>
              <p14:xfrm>
                <a:off x="9349660" y="3952000"/>
                <a:ext cx="360" cy="36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9833444F-EE34-7247-ACD8-148D5CC56E6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86660" y="38890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4E4FF536-7526-F24B-8033-7EF920FE661A}"/>
                    </a:ext>
                  </a:extLst>
                </p14:cNvPr>
                <p14:cNvContentPartPr/>
                <p14:nvPr/>
              </p14:nvContentPartPr>
              <p14:xfrm>
                <a:off x="9405460" y="3932200"/>
                <a:ext cx="360" cy="360"/>
              </p14:xfrm>
            </p:contentPart>
          </mc:Choice>
          <mc:Fallback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4E4FF536-7526-F24B-8033-7EF920FE661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42460" y="38692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3BA4FAC6-E8C3-0649-9B6F-2BA2C94CE4D0}"/>
                    </a:ext>
                  </a:extLst>
                </p14:cNvPr>
                <p14:cNvContentPartPr/>
                <p14:nvPr/>
              </p14:nvContentPartPr>
              <p14:xfrm>
                <a:off x="9433540" y="3932200"/>
                <a:ext cx="360" cy="36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3BA4FAC6-E8C3-0649-9B6F-2BA2C94CE4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70540" y="38692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B9E18440-5F66-EA4E-A2AB-E92B13CAE1ED}"/>
                    </a:ext>
                  </a:extLst>
                </p14:cNvPr>
                <p14:cNvContentPartPr/>
                <p14:nvPr/>
              </p14:nvContentPartPr>
              <p14:xfrm>
                <a:off x="9347140" y="3872080"/>
                <a:ext cx="360" cy="360"/>
              </p14:xfrm>
            </p:contentPart>
          </mc:Choice>
          <mc:Fallback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B9E18440-5F66-EA4E-A2AB-E92B13CAE1E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84140" y="38090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7A5B81-CF4C-5243-8872-5297176DB4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19719" y="1454944"/>
            <a:ext cx="49276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7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Чуть поподробнее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4DFF61F-0233-4B42-B83C-4CA0F88CFC95}"/>
              </a:ext>
            </a:extLst>
          </p:cNvPr>
          <p:cNvSpPr txBox="1">
            <a:spLocks/>
          </p:cNvSpPr>
          <p:nvPr/>
        </p:nvSpPr>
        <p:spPr>
          <a:xfrm>
            <a:off x="533398" y="13025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B3F14B8-4D7F-6B44-8E3D-8D781ECE90F3}"/>
              </a:ext>
            </a:extLst>
          </p:cNvPr>
          <p:cNvGrpSpPr/>
          <p:nvPr/>
        </p:nvGrpSpPr>
        <p:grpSpPr>
          <a:xfrm>
            <a:off x="3371860" y="1582480"/>
            <a:ext cx="540360" cy="83160"/>
            <a:chOff x="3371860" y="1582480"/>
            <a:chExt cx="540360" cy="8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14:cNvPr>
                <p14:cNvContentPartPr/>
                <p14:nvPr/>
              </p14:nvContentPartPr>
              <p14:xfrm>
                <a:off x="3399580" y="1582480"/>
                <a:ext cx="360" cy="36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6580" y="15194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14:cNvPr>
                <p14:cNvContentPartPr/>
                <p14:nvPr/>
              </p14:nvContentPartPr>
              <p14:xfrm>
                <a:off x="3371860" y="1645840"/>
                <a:ext cx="360" cy="36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088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14:cNvPr>
                <p14:cNvContentPartPr/>
                <p14:nvPr/>
              </p14:nvContentPartPr>
              <p14:xfrm>
                <a:off x="3432340" y="1645840"/>
                <a:ext cx="360" cy="36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693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14:cNvPr>
                <p14:cNvContentPartPr/>
                <p14:nvPr/>
              </p14:nvContentPartPr>
              <p14:xfrm>
                <a:off x="3454660" y="1645840"/>
                <a:ext cx="360" cy="36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916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14:cNvPr>
                <p14:cNvContentPartPr/>
                <p14:nvPr/>
              </p14:nvContentPartPr>
              <p14:xfrm>
                <a:off x="3596140" y="1645840"/>
                <a:ext cx="360" cy="36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331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14:cNvPr>
                <p14:cNvContentPartPr/>
                <p14:nvPr/>
              </p14:nvContentPartPr>
              <p14:xfrm>
                <a:off x="3677500" y="1645840"/>
                <a:ext cx="360" cy="36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14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14:cNvPr>
                <p14:cNvContentPartPr/>
                <p14:nvPr/>
              </p14:nvContentPartPr>
              <p14:xfrm>
                <a:off x="3739060" y="1645840"/>
                <a:ext cx="360" cy="36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760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14:cNvPr>
                <p14:cNvContentPartPr/>
                <p14:nvPr/>
              </p14:nvContentPartPr>
              <p14:xfrm>
                <a:off x="3803500" y="1645840"/>
                <a:ext cx="360" cy="36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40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14:cNvPr>
                <p14:cNvContentPartPr/>
                <p14:nvPr/>
              </p14:nvContentPartPr>
              <p14:xfrm>
                <a:off x="3649420" y="1596160"/>
                <a:ext cx="262800" cy="6948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86420" y="1532832"/>
                  <a:ext cx="388440" cy="19577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Объект 3">
            <a:extLst>
              <a:ext uri="{FF2B5EF4-FFF2-40B4-BE49-F238E27FC236}">
                <a16:creationId xmlns:a16="http://schemas.microsoft.com/office/drawing/2014/main" id="{C44AFABA-1E16-2F4F-9488-4274450ED1E7}"/>
              </a:ext>
            </a:extLst>
          </p:cNvPr>
          <p:cNvSpPr txBox="1">
            <a:spLocks/>
          </p:cNvSpPr>
          <p:nvPr/>
        </p:nvSpPr>
        <p:spPr>
          <a:xfrm>
            <a:off x="685798" y="14549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EEEBA2D4-5AF7-F44C-9A0C-384D85D69134}"/>
              </a:ext>
            </a:extLst>
          </p:cNvPr>
          <p:cNvGrpSpPr/>
          <p:nvPr/>
        </p:nvGrpSpPr>
        <p:grpSpPr>
          <a:xfrm>
            <a:off x="9347140" y="3872080"/>
            <a:ext cx="86760" cy="80280"/>
            <a:chOff x="9347140" y="3872080"/>
            <a:chExt cx="86760" cy="8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9833444F-EE34-7247-ACD8-148D5CC56E60}"/>
                    </a:ext>
                  </a:extLst>
                </p14:cNvPr>
                <p14:cNvContentPartPr/>
                <p14:nvPr/>
              </p14:nvContentPartPr>
              <p14:xfrm>
                <a:off x="9349660" y="3952000"/>
                <a:ext cx="360" cy="36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9833444F-EE34-7247-ACD8-148D5CC56E6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86660" y="38890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4E4FF536-7526-F24B-8033-7EF920FE661A}"/>
                    </a:ext>
                  </a:extLst>
                </p14:cNvPr>
                <p14:cNvContentPartPr/>
                <p14:nvPr/>
              </p14:nvContentPartPr>
              <p14:xfrm>
                <a:off x="9405460" y="3932200"/>
                <a:ext cx="360" cy="360"/>
              </p14:xfrm>
            </p:contentPart>
          </mc:Choice>
          <mc:Fallback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4E4FF536-7526-F24B-8033-7EF920FE661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42460" y="38692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3BA4FAC6-E8C3-0649-9B6F-2BA2C94CE4D0}"/>
                    </a:ext>
                  </a:extLst>
                </p14:cNvPr>
                <p14:cNvContentPartPr/>
                <p14:nvPr/>
              </p14:nvContentPartPr>
              <p14:xfrm>
                <a:off x="9433540" y="3932200"/>
                <a:ext cx="360" cy="36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3BA4FAC6-E8C3-0649-9B6F-2BA2C94CE4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70540" y="38692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B9E18440-5F66-EA4E-A2AB-E92B13CAE1ED}"/>
                    </a:ext>
                  </a:extLst>
                </p14:cNvPr>
                <p14:cNvContentPartPr/>
                <p14:nvPr/>
              </p14:nvContentPartPr>
              <p14:xfrm>
                <a:off x="9347140" y="3872080"/>
                <a:ext cx="360" cy="360"/>
              </p14:xfrm>
            </p:contentPart>
          </mc:Choice>
          <mc:Fallback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B9E18440-5F66-EA4E-A2AB-E92B13CAE1E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84140" y="38090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830F0B-B468-D24F-A476-1241EEBC730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73537" y="1463914"/>
            <a:ext cx="8244921" cy="503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92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Активации в скрытых слоях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4DFF61F-0233-4B42-B83C-4CA0F88CFC95}"/>
              </a:ext>
            </a:extLst>
          </p:cNvPr>
          <p:cNvSpPr txBox="1">
            <a:spLocks/>
          </p:cNvSpPr>
          <p:nvPr/>
        </p:nvSpPr>
        <p:spPr>
          <a:xfrm>
            <a:off x="533398" y="13025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B3F14B8-4D7F-6B44-8E3D-8D781ECE90F3}"/>
              </a:ext>
            </a:extLst>
          </p:cNvPr>
          <p:cNvGrpSpPr/>
          <p:nvPr/>
        </p:nvGrpSpPr>
        <p:grpSpPr>
          <a:xfrm>
            <a:off x="3371860" y="1582480"/>
            <a:ext cx="540360" cy="83160"/>
            <a:chOff x="3371860" y="1582480"/>
            <a:chExt cx="540360" cy="8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14:cNvPr>
                <p14:cNvContentPartPr/>
                <p14:nvPr/>
              </p14:nvContentPartPr>
              <p14:xfrm>
                <a:off x="3399580" y="1582480"/>
                <a:ext cx="360" cy="36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6580" y="15194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14:cNvPr>
                <p14:cNvContentPartPr/>
                <p14:nvPr/>
              </p14:nvContentPartPr>
              <p14:xfrm>
                <a:off x="3371860" y="1645840"/>
                <a:ext cx="360" cy="36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088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14:cNvPr>
                <p14:cNvContentPartPr/>
                <p14:nvPr/>
              </p14:nvContentPartPr>
              <p14:xfrm>
                <a:off x="3432340" y="1645840"/>
                <a:ext cx="360" cy="36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693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14:cNvPr>
                <p14:cNvContentPartPr/>
                <p14:nvPr/>
              </p14:nvContentPartPr>
              <p14:xfrm>
                <a:off x="3454660" y="1645840"/>
                <a:ext cx="360" cy="36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916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14:cNvPr>
                <p14:cNvContentPartPr/>
                <p14:nvPr/>
              </p14:nvContentPartPr>
              <p14:xfrm>
                <a:off x="3596140" y="1645840"/>
                <a:ext cx="360" cy="36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331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14:cNvPr>
                <p14:cNvContentPartPr/>
                <p14:nvPr/>
              </p14:nvContentPartPr>
              <p14:xfrm>
                <a:off x="3677500" y="1645840"/>
                <a:ext cx="360" cy="36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14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14:cNvPr>
                <p14:cNvContentPartPr/>
                <p14:nvPr/>
              </p14:nvContentPartPr>
              <p14:xfrm>
                <a:off x="3739060" y="1645840"/>
                <a:ext cx="360" cy="36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760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14:cNvPr>
                <p14:cNvContentPartPr/>
                <p14:nvPr/>
              </p14:nvContentPartPr>
              <p14:xfrm>
                <a:off x="3803500" y="1645840"/>
                <a:ext cx="360" cy="36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40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14:cNvPr>
                <p14:cNvContentPartPr/>
                <p14:nvPr/>
              </p14:nvContentPartPr>
              <p14:xfrm>
                <a:off x="3649420" y="1596160"/>
                <a:ext cx="262800" cy="6948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86420" y="1532832"/>
                  <a:ext cx="388440" cy="19577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Объект 3">
            <a:extLst>
              <a:ext uri="{FF2B5EF4-FFF2-40B4-BE49-F238E27FC236}">
                <a16:creationId xmlns:a16="http://schemas.microsoft.com/office/drawing/2014/main" id="{C44AFABA-1E16-2F4F-9488-4274450ED1E7}"/>
              </a:ext>
            </a:extLst>
          </p:cNvPr>
          <p:cNvSpPr txBox="1">
            <a:spLocks/>
          </p:cNvSpPr>
          <p:nvPr/>
        </p:nvSpPr>
        <p:spPr>
          <a:xfrm>
            <a:off x="685798" y="14549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EEEBA2D4-5AF7-F44C-9A0C-384D85D69134}"/>
              </a:ext>
            </a:extLst>
          </p:cNvPr>
          <p:cNvGrpSpPr/>
          <p:nvPr/>
        </p:nvGrpSpPr>
        <p:grpSpPr>
          <a:xfrm>
            <a:off x="9347140" y="3872080"/>
            <a:ext cx="86760" cy="80280"/>
            <a:chOff x="9347140" y="3872080"/>
            <a:chExt cx="86760" cy="8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9833444F-EE34-7247-ACD8-148D5CC56E60}"/>
                    </a:ext>
                  </a:extLst>
                </p14:cNvPr>
                <p14:cNvContentPartPr/>
                <p14:nvPr/>
              </p14:nvContentPartPr>
              <p14:xfrm>
                <a:off x="9349660" y="3952000"/>
                <a:ext cx="360" cy="36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9833444F-EE34-7247-ACD8-148D5CC56E6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86660" y="38890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4E4FF536-7526-F24B-8033-7EF920FE661A}"/>
                    </a:ext>
                  </a:extLst>
                </p14:cNvPr>
                <p14:cNvContentPartPr/>
                <p14:nvPr/>
              </p14:nvContentPartPr>
              <p14:xfrm>
                <a:off x="9405460" y="3932200"/>
                <a:ext cx="360" cy="360"/>
              </p14:xfrm>
            </p:contentPart>
          </mc:Choice>
          <mc:Fallback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4E4FF536-7526-F24B-8033-7EF920FE661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42460" y="38692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3BA4FAC6-E8C3-0649-9B6F-2BA2C94CE4D0}"/>
                    </a:ext>
                  </a:extLst>
                </p14:cNvPr>
                <p14:cNvContentPartPr/>
                <p14:nvPr/>
              </p14:nvContentPartPr>
              <p14:xfrm>
                <a:off x="9433540" y="3932200"/>
                <a:ext cx="360" cy="36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3BA4FAC6-E8C3-0649-9B6F-2BA2C94CE4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70540" y="38692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B9E18440-5F66-EA4E-A2AB-E92B13CAE1ED}"/>
                    </a:ext>
                  </a:extLst>
                </p14:cNvPr>
                <p14:cNvContentPartPr/>
                <p14:nvPr/>
              </p14:nvContentPartPr>
              <p14:xfrm>
                <a:off x="9347140" y="3872080"/>
                <a:ext cx="360" cy="360"/>
              </p14:xfrm>
            </p:contentPart>
          </mc:Choice>
          <mc:Fallback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B9E18440-5F66-EA4E-A2AB-E92B13CAE1E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84140" y="38090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Объект 3">
            <a:extLst>
              <a:ext uri="{FF2B5EF4-FFF2-40B4-BE49-F238E27FC236}">
                <a16:creationId xmlns:a16="http://schemas.microsoft.com/office/drawing/2014/main" id="{499BDFE8-30C1-3C4B-B4AC-4DBBDC65F0FA}"/>
              </a:ext>
            </a:extLst>
          </p:cNvPr>
          <p:cNvSpPr txBox="1">
            <a:spLocks/>
          </p:cNvSpPr>
          <p:nvPr/>
        </p:nvSpPr>
        <p:spPr>
          <a:xfrm>
            <a:off x="838198" y="1458656"/>
            <a:ext cx="10668001" cy="4357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21955ED-F6F2-A647-B473-6235C4C15C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43749" y="4038122"/>
            <a:ext cx="2857500" cy="596900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часы, антенна&#10;&#10;Автоматически созданное описание">
            <a:extLst>
              <a:ext uri="{FF2B5EF4-FFF2-40B4-BE49-F238E27FC236}">
                <a16:creationId xmlns:a16="http://schemas.microsoft.com/office/drawing/2014/main" id="{BBEEA282-A13C-784D-8843-DB418FEF255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76997" y="1427560"/>
            <a:ext cx="3073400" cy="800100"/>
          </a:xfrm>
          <a:prstGeom prst="rect">
            <a:avLst/>
          </a:prstGeom>
        </p:spPr>
      </p:pic>
      <p:sp>
        <p:nvSpPr>
          <p:cNvPr id="27" name="Объект 3">
            <a:extLst>
              <a:ext uri="{FF2B5EF4-FFF2-40B4-BE49-F238E27FC236}">
                <a16:creationId xmlns:a16="http://schemas.microsoft.com/office/drawing/2014/main" id="{BF3C9741-E4FC-9C48-B058-8A9002503DD5}"/>
              </a:ext>
            </a:extLst>
          </p:cNvPr>
          <p:cNvSpPr txBox="1">
            <a:spLocks/>
          </p:cNvSpPr>
          <p:nvPr/>
        </p:nvSpPr>
        <p:spPr>
          <a:xfrm>
            <a:off x="851373" y="1546703"/>
            <a:ext cx="5881161" cy="4294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err="1"/>
              <a:t>Сигмоида</a:t>
            </a:r>
            <a:r>
              <a:rPr lang="ru-RU" dirty="0"/>
              <a:t>: 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ограниченность области значений</a:t>
            </a:r>
          </a:p>
          <a:p>
            <a:r>
              <a:rPr lang="ru-RU" dirty="0"/>
              <a:t>плавное изменение</a:t>
            </a:r>
          </a:p>
          <a:p>
            <a:r>
              <a:rPr lang="ru-RU" dirty="0"/>
              <a:t>простота вычисления</a:t>
            </a:r>
          </a:p>
          <a:p>
            <a:r>
              <a:rPr lang="ru-RU" dirty="0"/>
              <a:t>простота вычисления производной:</a:t>
            </a:r>
          </a:p>
          <a:p>
            <a:r>
              <a:rPr lang="ru-RU" dirty="0"/>
              <a:t>затухание градиентов </a:t>
            </a:r>
            <a:r>
              <a:rPr lang="ru-RU" dirty="0">
                <a:sym typeface="Wingdings" pitchFamily="2" charset="2"/>
              </a:rPr>
              <a:t>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229E6D7-6324-5B47-9CF8-EE35108A89F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09364" y="917972"/>
            <a:ext cx="3913555" cy="30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59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Активации в скрытых слоях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4DFF61F-0233-4B42-B83C-4CA0F88CFC95}"/>
              </a:ext>
            </a:extLst>
          </p:cNvPr>
          <p:cNvSpPr txBox="1">
            <a:spLocks/>
          </p:cNvSpPr>
          <p:nvPr/>
        </p:nvSpPr>
        <p:spPr>
          <a:xfrm>
            <a:off x="533398" y="13025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B3F14B8-4D7F-6B44-8E3D-8D781ECE90F3}"/>
              </a:ext>
            </a:extLst>
          </p:cNvPr>
          <p:cNvGrpSpPr/>
          <p:nvPr/>
        </p:nvGrpSpPr>
        <p:grpSpPr>
          <a:xfrm>
            <a:off x="3371860" y="1582480"/>
            <a:ext cx="540360" cy="83160"/>
            <a:chOff x="3371860" y="1582480"/>
            <a:chExt cx="540360" cy="8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14:cNvPr>
                <p14:cNvContentPartPr/>
                <p14:nvPr/>
              </p14:nvContentPartPr>
              <p14:xfrm>
                <a:off x="3399580" y="1582480"/>
                <a:ext cx="360" cy="36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6580" y="15194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14:cNvPr>
                <p14:cNvContentPartPr/>
                <p14:nvPr/>
              </p14:nvContentPartPr>
              <p14:xfrm>
                <a:off x="3371860" y="1645840"/>
                <a:ext cx="360" cy="36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088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14:cNvPr>
                <p14:cNvContentPartPr/>
                <p14:nvPr/>
              </p14:nvContentPartPr>
              <p14:xfrm>
                <a:off x="3432340" y="1645840"/>
                <a:ext cx="360" cy="36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693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14:cNvPr>
                <p14:cNvContentPartPr/>
                <p14:nvPr/>
              </p14:nvContentPartPr>
              <p14:xfrm>
                <a:off x="3454660" y="1645840"/>
                <a:ext cx="360" cy="36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916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14:cNvPr>
                <p14:cNvContentPartPr/>
                <p14:nvPr/>
              </p14:nvContentPartPr>
              <p14:xfrm>
                <a:off x="3596140" y="1645840"/>
                <a:ext cx="360" cy="36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331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14:cNvPr>
                <p14:cNvContentPartPr/>
                <p14:nvPr/>
              </p14:nvContentPartPr>
              <p14:xfrm>
                <a:off x="3677500" y="1645840"/>
                <a:ext cx="360" cy="36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14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14:cNvPr>
                <p14:cNvContentPartPr/>
                <p14:nvPr/>
              </p14:nvContentPartPr>
              <p14:xfrm>
                <a:off x="3739060" y="1645840"/>
                <a:ext cx="360" cy="36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760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14:cNvPr>
                <p14:cNvContentPartPr/>
                <p14:nvPr/>
              </p14:nvContentPartPr>
              <p14:xfrm>
                <a:off x="3803500" y="1645840"/>
                <a:ext cx="360" cy="36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40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14:cNvPr>
                <p14:cNvContentPartPr/>
                <p14:nvPr/>
              </p14:nvContentPartPr>
              <p14:xfrm>
                <a:off x="3649420" y="1596160"/>
                <a:ext cx="262800" cy="6948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86420" y="1532832"/>
                  <a:ext cx="388440" cy="19577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Объект 3">
            <a:extLst>
              <a:ext uri="{FF2B5EF4-FFF2-40B4-BE49-F238E27FC236}">
                <a16:creationId xmlns:a16="http://schemas.microsoft.com/office/drawing/2014/main" id="{C44AFABA-1E16-2F4F-9488-4274450ED1E7}"/>
              </a:ext>
            </a:extLst>
          </p:cNvPr>
          <p:cNvSpPr txBox="1">
            <a:spLocks/>
          </p:cNvSpPr>
          <p:nvPr/>
        </p:nvSpPr>
        <p:spPr>
          <a:xfrm>
            <a:off x="685798" y="14549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EEEBA2D4-5AF7-F44C-9A0C-384D85D69134}"/>
              </a:ext>
            </a:extLst>
          </p:cNvPr>
          <p:cNvGrpSpPr/>
          <p:nvPr/>
        </p:nvGrpSpPr>
        <p:grpSpPr>
          <a:xfrm>
            <a:off x="9347140" y="3872080"/>
            <a:ext cx="86760" cy="80280"/>
            <a:chOff x="9347140" y="3872080"/>
            <a:chExt cx="86760" cy="8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9833444F-EE34-7247-ACD8-148D5CC56E60}"/>
                    </a:ext>
                  </a:extLst>
                </p14:cNvPr>
                <p14:cNvContentPartPr/>
                <p14:nvPr/>
              </p14:nvContentPartPr>
              <p14:xfrm>
                <a:off x="9349660" y="3952000"/>
                <a:ext cx="360" cy="36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9833444F-EE34-7247-ACD8-148D5CC56E6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86660" y="38890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4E4FF536-7526-F24B-8033-7EF920FE661A}"/>
                    </a:ext>
                  </a:extLst>
                </p14:cNvPr>
                <p14:cNvContentPartPr/>
                <p14:nvPr/>
              </p14:nvContentPartPr>
              <p14:xfrm>
                <a:off x="9405460" y="3932200"/>
                <a:ext cx="360" cy="360"/>
              </p14:xfrm>
            </p:contentPart>
          </mc:Choice>
          <mc:Fallback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4E4FF536-7526-F24B-8033-7EF920FE661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42460" y="38692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3BA4FAC6-E8C3-0649-9B6F-2BA2C94CE4D0}"/>
                    </a:ext>
                  </a:extLst>
                </p14:cNvPr>
                <p14:cNvContentPartPr/>
                <p14:nvPr/>
              </p14:nvContentPartPr>
              <p14:xfrm>
                <a:off x="9433540" y="3932200"/>
                <a:ext cx="360" cy="36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3BA4FAC6-E8C3-0649-9B6F-2BA2C94CE4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70540" y="38692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B9E18440-5F66-EA4E-A2AB-E92B13CAE1ED}"/>
                    </a:ext>
                  </a:extLst>
                </p14:cNvPr>
                <p14:cNvContentPartPr/>
                <p14:nvPr/>
              </p14:nvContentPartPr>
              <p14:xfrm>
                <a:off x="9347140" y="3872080"/>
                <a:ext cx="360" cy="360"/>
              </p14:xfrm>
            </p:contentPart>
          </mc:Choice>
          <mc:Fallback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B9E18440-5F66-EA4E-A2AB-E92B13CAE1E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84140" y="38090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Объект 3">
            <a:extLst>
              <a:ext uri="{FF2B5EF4-FFF2-40B4-BE49-F238E27FC236}">
                <a16:creationId xmlns:a16="http://schemas.microsoft.com/office/drawing/2014/main" id="{499BDFE8-30C1-3C4B-B4AC-4DBBDC65F0FA}"/>
              </a:ext>
            </a:extLst>
          </p:cNvPr>
          <p:cNvSpPr txBox="1">
            <a:spLocks/>
          </p:cNvSpPr>
          <p:nvPr/>
        </p:nvSpPr>
        <p:spPr>
          <a:xfrm>
            <a:off x="838198" y="1458656"/>
            <a:ext cx="10668001" cy="4357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5" name="Объект 3">
            <a:extLst>
              <a:ext uri="{FF2B5EF4-FFF2-40B4-BE49-F238E27FC236}">
                <a16:creationId xmlns:a16="http://schemas.microsoft.com/office/drawing/2014/main" id="{B7B7C74C-68DF-5342-B468-338E471695D8}"/>
              </a:ext>
            </a:extLst>
          </p:cNvPr>
          <p:cNvSpPr txBox="1">
            <a:spLocks/>
          </p:cNvSpPr>
          <p:nvPr/>
        </p:nvSpPr>
        <p:spPr>
          <a:xfrm>
            <a:off x="851373" y="1546703"/>
            <a:ext cx="5881161" cy="4294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Гиперболический тангенс: 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похожа на </a:t>
            </a:r>
            <a:r>
              <a:rPr lang="ru-RU" dirty="0" err="1"/>
              <a:t>сигмоиду</a:t>
            </a:r>
            <a:endParaRPr lang="ru-RU" dirty="0"/>
          </a:p>
          <a:p>
            <a:r>
              <a:rPr lang="ru-RU" dirty="0"/>
              <a:t>производная: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B4AA5979-99D9-E64E-B3DB-1924051B381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89417" y="1302544"/>
            <a:ext cx="2527300" cy="8636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820D1C5-537C-CF48-91A1-D228D9C6DC0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35198" y="3521075"/>
            <a:ext cx="7721600" cy="29718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26B40559-C58B-A84E-8CBE-53BB48A10E6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05332" y="2951163"/>
            <a:ext cx="32385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69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Активации в скрытых слоях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4DFF61F-0233-4B42-B83C-4CA0F88CFC95}"/>
              </a:ext>
            </a:extLst>
          </p:cNvPr>
          <p:cNvSpPr txBox="1">
            <a:spLocks/>
          </p:cNvSpPr>
          <p:nvPr/>
        </p:nvSpPr>
        <p:spPr>
          <a:xfrm>
            <a:off x="533398" y="13025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B3F14B8-4D7F-6B44-8E3D-8D781ECE90F3}"/>
              </a:ext>
            </a:extLst>
          </p:cNvPr>
          <p:cNvGrpSpPr/>
          <p:nvPr/>
        </p:nvGrpSpPr>
        <p:grpSpPr>
          <a:xfrm>
            <a:off x="3371860" y="1582480"/>
            <a:ext cx="540360" cy="83160"/>
            <a:chOff x="3371860" y="1582480"/>
            <a:chExt cx="540360" cy="8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14:cNvPr>
                <p14:cNvContentPartPr/>
                <p14:nvPr/>
              </p14:nvContentPartPr>
              <p14:xfrm>
                <a:off x="3399580" y="1582480"/>
                <a:ext cx="360" cy="36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9EFC6205-BAEA-6846-890B-9E72A64B5F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6580" y="15194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14:cNvPr>
                <p14:cNvContentPartPr/>
                <p14:nvPr/>
              </p14:nvContentPartPr>
              <p14:xfrm>
                <a:off x="3371860" y="1645840"/>
                <a:ext cx="360" cy="36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0A3C1EF-478E-9E41-9438-185D5438555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088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14:cNvPr>
                <p14:cNvContentPartPr/>
                <p14:nvPr/>
              </p14:nvContentPartPr>
              <p14:xfrm>
                <a:off x="3432340" y="1645840"/>
                <a:ext cx="360" cy="36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7335B898-72F0-3841-8241-81D36A545E6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693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14:cNvPr>
                <p14:cNvContentPartPr/>
                <p14:nvPr/>
              </p14:nvContentPartPr>
              <p14:xfrm>
                <a:off x="3454660" y="1645840"/>
                <a:ext cx="360" cy="36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C9B8AA5C-3781-BA44-A803-42576997B4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916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14:cNvPr>
                <p14:cNvContentPartPr/>
                <p14:nvPr/>
              </p14:nvContentPartPr>
              <p14:xfrm>
                <a:off x="3596140" y="1645840"/>
                <a:ext cx="360" cy="36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CBDAE27C-5B8B-A149-AB3E-0EE418797B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3314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14:cNvPr>
                <p14:cNvContentPartPr/>
                <p14:nvPr/>
              </p14:nvContentPartPr>
              <p14:xfrm>
                <a:off x="3677500" y="1645840"/>
                <a:ext cx="360" cy="36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F6875EB-C401-AA47-9466-840E1031344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14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14:cNvPr>
                <p14:cNvContentPartPr/>
                <p14:nvPr/>
              </p14:nvContentPartPr>
              <p14:xfrm>
                <a:off x="3739060" y="1645840"/>
                <a:ext cx="360" cy="36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20E2041F-BD87-6F4B-92EF-E091C04F190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7606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14:cNvPr>
                <p14:cNvContentPartPr/>
                <p14:nvPr/>
              </p14:nvContentPartPr>
              <p14:xfrm>
                <a:off x="3803500" y="1645840"/>
                <a:ext cx="360" cy="36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D4367F7B-2A13-7348-9C88-0EBB926C74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40500" y="158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14:cNvPr>
                <p14:cNvContentPartPr/>
                <p14:nvPr/>
              </p14:nvContentPartPr>
              <p14:xfrm>
                <a:off x="3649420" y="1596160"/>
                <a:ext cx="262800" cy="6948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427A6B5F-5BCC-6E4A-8A45-583C70ED67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86420" y="1532832"/>
                  <a:ext cx="388440" cy="19577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Объект 3">
            <a:extLst>
              <a:ext uri="{FF2B5EF4-FFF2-40B4-BE49-F238E27FC236}">
                <a16:creationId xmlns:a16="http://schemas.microsoft.com/office/drawing/2014/main" id="{C44AFABA-1E16-2F4F-9488-4274450ED1E7}"/>
              </a:ext>
            </a:extLst>
          </p:cNvPr>
          <p:cNvSpPr txBox="1">
            <a:spLocks/>
          </p:cNvSpPr>
          <p:nvPr/>
        </p:nvSpPr>
        <p:spPr>
          <a:xfrm>
            <a:off x="685798" y="14549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EEEBA2D4-5AF7-F44C-9A0C-384D85D69134}"/>
              </a:ext>
            </a:extLst>
          </p:cNvPr>
          <p:cNvGrpSpPr/>
          <p:nvPr/>
        </p:nvGrpSpPr>
        <p:grpSpPr>
          <a:xfrm>
            <a:off x="9347140" y="3872080"/>
            <a:ext cx="86760" cy="80280"/>
            <a:chOff x="9347140" y="3872080"/>
            <a:chExt cx="86760" cy="8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9833444F-EE34-7247-ACD8-148D5CC56E60}"/>
                    </a:ext>
                  </a:extLst>
                </p14:cNvPr>
                <p14:cNvContentPartPr/>
                <p14:nvPr/>
              </p14:nvContentPartPr>
              <p14:xfrm>
                <a:off x="9349660" y="3952000"/>
                <a:ext cx="360" cy="36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9833444F-EE34-7247-ACD8-148D5CC56E6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86660" y="38890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4E4FF536-7526-F24B-8033-7EF920FE661A}"/>
                    </a:ext>
                  </a:extLst>
                </p14:cNvPr>
                <p14:cNvContentPartPr/>
                <p14:nvPr/>
              </p14:nvContentPartPr>
              <p14:xfrm>
                <a:off x="9405460" y="3932200"/>
                <a:ext cx="360" cy="360"/>
              </p14:xfrm>
            </p:contentPart>
          </mc:Choice>
          <mc:Fallback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4E4FF536-7526-F24B-8033-7EF920FE661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42460" y="38692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3BA4FAC6-E8C3-0649-9B6F-2BA2C94CE4D0}"/>
                    </a:ext>
                  </a:extLst>
                </p14:cNvPr>
                <p14:cNvContentPartPr/>
                <p14:nvPr/>
              </p14:nvContentPartPr>
              <p14:xfrm>
                <a:off x="9433540" y="3932200"/>
                <a:ext cx="360" cy="36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3BA4FAC6-E8C3-0649-9B6F-2BA2C94CE4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70540" y="38692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B9E18440-5F66-EA4E-A2AB-E92B13CAE1ED}"/>
                    </a:ext>
                  </a:extLst>
                </p14:cNvPr>
                <p14:cNvContentPartPr/>
                <p14:nvPr/>
              </p14:nvContentPartPr>
              <p14:xfrm>
                <a:off x="9347140" y="3872080"/>
                <a:ext cx="360" cy="360"/>
              </p14:xfrm>
            </p:contentPart>
          </mc:Choice>
          <mc:Fallback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B9E18440-5F66-EA4E-A2AB-E92B13CAE1E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84140" y="38090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Объект 3">
            <a:extLst>
              <a:ext uri="{FF2B5EF4-FFF2-40B4-BE49-F238E27FC236}">
                <a16:creationId xmlns:a16="http://schemas.microsoft.com/office/drawing/2014/main" id="{499BDFE8-30C1-3C4B-B4AC-4DBBDC65F0FA}"/>
              </a:ext>
            </a:extLst>
          </p:cNvPr>
          <p:cNvSpPr txBox="1">
            <a:spLocks/>
          </p:cNvSpPr>
          <p:nvPr/>
        </p:nvSpPr>
        <p:spPr>
          <a:xfrm>
            <a:off x="838198" y="1458656"/>
            <a:ext cx="10668001" cy="4357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5" name="Объект 3">
            <a:extLst>
              <a:ext uri="{FF2B5EF4-FFF2-40B4-BE49-F238E27FC236}">
                <a16:creationId xmlns:a16="http://schemas.microsoft.com/office/drawing/2014/main" id="{B7B7C74C-68DF-5342-B468-338E471695D8}"/>
              </a:ext>
            </a:extLst>
          </p:cNvPr>
          <p:cNvSpPr txBox="1">
            <a:spLocks/>
          </p:cNvSpPr>
          <p:nvPr/>
        </p:nvSpPr>
        <p:spPr>
          <a:xfrm>
            <a:off x="851373" y="1546703"/>
            <a:ext cx="5881161" cy="4294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ReLU</a:t>
            </a:r>
            <a:r>
              <a:rPr lang="ru-RU" dirty="0"/>
              <a:t>: 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используется часто</a:t>
            </a:r>
          </a:p>
          <a:p>
            <a:r>
              <a:rPr lang="ru-RU" dirty="0"/>
              <a:t>умирающие градиенты </a:t>
            </a:r>
            <a:r>
              <a:rPr lang="ru-RU" dirty="0">
                <a:sym typeface="Wingdings" pitchFamily="2" charset="2"/>
              </a:rPr>
              <a:t></a:t>
            </a:r>
          </a:p>
          <a:p>
            <a:r>
              <a:rPr lang="ru-RU" dirty="0">
                <a:sym typeface="Wingdings" pitchFamily="2" charset="2"/>
              </a:rPr>
              <a:t>неограниченность 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 descr="Изображение выглядит как часы&#10;&#10;Автоматически созданное описание">
            <a:extLst>
              <a:ext uri="{FF2B5EF4-FFF2-40B4-BE49-F238E27FC236}">
                <a16:creationId xmlns:a16="http://schemas.microsoft.com/office/drawing/2014/main" id="{42920E02-E774-6F48-9D1E-4643B74445F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89420" y="1211719"/>
            <a:ext cx="3817062" cy="1048881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3F9E579-6E18-FE41-9651-9189E2E22F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8032" y="2340768"/>
            <a:ext cx="3136900" cy="14859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A6AB0F7-98A4-4445-85D4-143673F458F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12220" y="4230944"/>
            <a:ext cx="47625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17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448B53-2105-EC4C-A11E-FDAAA3B3A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как же считают градиенты?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4C05DA-6EB2-BC44-86D9-5E6762BA0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Бэкпроп</a:t>
            </a:r>
            <a:r>
              <a:rPr lang="ru-RU" dirty="0"/>
              <a:t> — это не какое-то обратное распространение ошибки</a:t>
            </a:r>
          </a:p>
          <a:p>
            <a:r>
              <a:rPr lang="ru-RU" dirty="0"/>
              <a:t>Просто формула производной сложной функции</a:t>
            </a:r>
          </a:p>
        </p:txBody>
      </p:sp>
      <p:pic>
        <p:nvPicPr>
          <p:cNvPr id="5" name="Рисунок 4" descr="Изображение выглядит как часы, датчик&#10;&#10;Автоматически созданное описание">
            <a:extLst>
              <a:ext uri="{FF2B5EF4-FFF2-40B4-BE49-F238E27FC236}">
                <a16:creationId xmlns:a16="http://schemas.microsoft.com/office/drawing/2014/main" id="{9F23E29A-3CA8-F34B-A438-1ADA2B3D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2882900"/>
            <a:ext cx="2794000" cy="685800"/>
          </a:xfrm>
          <a:prstGeom prst="rect">
            <a:avLst/>
          </a:prstGeom>
        </p:spPr>
      </p:pic>
      <p:pic>
        <p:nvPicPr>
          <p:cNvPr id="7" name="Рисунок 6" descr="Изображение выглядит как часы&#10;&#10;Автоматически созданное описание">
            <a:extLst>
              <a:ext uri="{FF2B5EF4-FFF2-40B4-BE49-F238E27FC236}">
                <a16:creationId xmlns:a16="http://schemas.microsoft.com/office/drawing/2014/main" id="{6DC2505E-102A-814B-A998-6AEBE4826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50" y="2933700"/>
            <a:ext cx="2730500" cy="444500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FD46128-9D54-614A-A3C9-A7D6EC4A8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850" y="3640931"/>
            <a:ext cx="3924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05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448B53-2105-EC4C-A11E-FDAAA3B3A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 вычислений значения функции</a:t>
            </a:r>
          </a:p>
        </p:txBody>
      </p:sp>
      <p:pic>
        <p:nvPicPr>
          <p:cNvPr id="5" name="Рисунок 4" descr="Изображение выглядит как часы, датчик&#10;&#10;Автоматически созданное описание">
            <a:extLst>
              <a:ext uri="{FF2B5EF4-FFF2-40B4-BE49-F238E27FC236}">
                <a16:creationId xmlns:a16="http://schemas.microsoft.com/office/drawing/2014/main" id="{9F23E29A-3CA8-F34B-A438-1ADA2B3D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1347788"/>
            <a:ext cx="2794000" cy="685800"/>
          </a:xfrm>
          <a:prstGeom prst="rect">
            <a:avLst/>
          </a:prstGeom>
        </p:spPr>
      </p:pic>
      <p:pic>
        <p:nvPicPr>
          <p:cNvPr id="7" name="Рисунок 6" descr="Изображение выглядит как часы&#10;&#10;Автоматически созданное описание">
            <a:extLst>
              <a:ext uri="{FF2B5EF4-FFF2-40B4-BE49-F238E27FC236}">
                <a16:creationId xmlns:a16="http://schemas.microsoft.com/office/drawing/2014/main" id="{6DC2505E-102A-814B-A998-6AEBE4826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50" y="1468438"/>
            <a:ext cx="2730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60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Искусственный нейрон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B7DD89-7EAB-F448-A9ED-CA4BB5FF1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73" y="1445909"/>
            <a:ext cx="5741757" cy="3107652"/>
          </a:xfrm>
          <a:prstGeom prst="rect">
            <a:avLst/>
          </a:prstGeom>
        </p:spPr>
      </p:pic>
      <p:sp>
        <p:nvSpPr>
          <p:cNvPr id="10" name="Объект 3">
            <a:extLst>
              <a:ext uri="{FF2B5EF4-FFF2-40B4-BE49-F238E27FC236}">
                <a16:creationId xmlns:a16="http://schemas.microsoft.com/office/drawing/2014/main" id="{94DFF61F-0233-4B42-B83C-4CA0F88CFC95}"/>
              </a:ext>
            </a:extLst>
          </p:cNvPr>
          <p:cNvSpPr txBox="1">
            <a:spLocks/>
          </p:cNvSpPr>
          <p:nvPr/>
        </p:nvSpPr>
        <p:spPr>
          <a:xfrm>
            <a:off x="533400" y="1302544"/>
            <a:ext cx="4927600" cy="1954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r>
              <a:rPr lang="ru-RU" dirty="0"/>
              <a:t>Всего три (четыре) компоненты: входы, веса, активация, (выход)</a:t>
            </a:r>
          </a:p>
        </p:txBody>
      </p:sp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BC6A112-5ECC-3F48-9FEB-00BBF1BCE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4465879"/>
            <a:ext cx="6781800" cy="1104900"/>
          </a:xfrm>
          <a:prstGeom prst="rect">
            <a:avLst/>
          </a:prstGeom>
        </p:spPr>
      </p:pic>
      <p:sp>
        <p:nvSpPr>
          <p:cNvPr id="12" name="Объект 3">
            <a:extLst>
              <a:ext uri="{FF2B5EF4-FFF2-40B4-BE49-F238E27FC236}">
                <a16:creationId xmlns:a16="http://schemas.microsoft.com/office/drawing/2014/main" id="{E71DD153-1C38-2E45-8E60-6F05C276D9F0}"/>
              </a:ext>
            </a:extLst>
          </p:cNvPr>
          <p:cNvSpPr txBox="1">
            <a:spLocks/>
          </p:cNvSpPr>
          <p:nvPr/>
        </p:nvSpPr>
        <p:spPr>
          <a:xfrm>
            <a:off x="533400" y="3303622"/>
            <a:ext cx="4927600" cy="1954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r>
              <a:rPr lang="ru-RU" dirty="0"/>
              <a:t>Ключевая роль отводится функции активации</a:t>
            </a:r>
          </a:p>
        </p:txBody>
      </p:sp>
    </p:spTree>
    <p:extLst>
      <p:ext uri="{BB962C8B-B14F-4D97-AF65-F5344CB8AC3E}">
        <p14:creationId xmlns:p14="http://schemas.microsoft.com/office/powerpoint/2010/main" val="3976052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448B53-2105-EC4C-A11E-FDAAA3B3A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 вычислений градиента</a:t>
            </a:r>
          </a:p>
        </p:txBody>
      </p:sp>
      <p:pic>
        <p:nvPicPr>
          <p:cNvPr id="5" name="Рисунок 4" descr="Изображение выглядит как часы, датчик&#10;&#10;Автоматически созданное описание">
            <a:extLst>
              <a:ext uri="{FF2B5EF4-FFF2-40B4-BE49-F238E27FC236}">
                <a16:creationId xmlns:a16="http://schemas.microsoft.com/office/drawing/2014/main" id="{9F23E29A-3CA8-F34B-A438-1ADA2B3D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1347788"/>
            <a:ext cx="2794000" cy="685800"/>
          </a:xfrm>
          <a:prstGeom prst="rect">
            <a:avLst/>
          </a:prstGeom>
        </p:spPr>
      </p:pic>
      <p:pic>
        <p:nvPicPr>
          <p:cNvPr id="7" name="Рисунок 6" descr="Изображение выглядит как часы&#10;&#10;Автоматически созданное описание">
            <a:extLst>
              <a:ext uri="{FF2B5EF4-FFF2-40B4-BE49-F238E27FC236}">
                <a16:creationId xmlns:a16="http://schemas.microsoft.com/office/drawing/2014/main" id="{6DC2505E-102A-814B-A998-6AEBE4826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50" y="1468438"/>
            <a:ext cx="2730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54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448B53-2105-EC4C-A11E-FDAAA3B3A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Вдруг нужно еще место</a:t>
            </a:r>
          </a:p>
        </p:txBody>
      </p:sp>
    </p:spTree>
    <p:extLst>
      <p:ext uri="{BB962C8B-B14F-4D97-AF65-F5344CB8AC3E}">
        <p14:creationId xmlns:p14="http://schemas.microsoft.com/office/powerpoint/2010/main" val="1950596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Искусственный нейрон (</a:t>
            </a:r>
            <a:r>
              <a:rPr lang="ru-RU" dirty="0">
                <a:solidFill>
                  <a:schemeClr val="accent1"/>
                </a:solidFill>
              </a:rPr>
              <a:t>фиктивная </a:t>
            </a:r>
            <a:r>
              <a:rPr lang="ru-RU" dirty="0" err="1">
                <a:solidFill>
                  <a:schemeClr val="accent1"/>
                </a:solidFill>
              </a:rPr>
              <a:t>фича</a:t>
            </a:r>
            <a:r>
              <a:rPr lang="ru-RU" dirty="0"/>
              <a:t>)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4DFF61F-0233-4B42-B83C-4CA0F88CFC95}"/>
              </a:ext>
            </a:extLst>
          </p:cNvPr>
          <p:cNvSpPr txBox="1">
            <a:spLocks/>
          </p:cNvSpPr>
          <p:nvPr/>
        </p:nvSpPr>
        <p:spPr>
          <a:xfrm>
            <a:off x="533400" y="1302544"/>
            <a:ext cx="4927600" cy="1954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r>
              <a:rPr lang="ru-RU" dirty="0"/>
              <a:t>Всего три (четыре) компоненты: входы, веса, активация, (выход)</a:t>
            </a:r>
          </a:p>
        </p:txBody>
      </p:sp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BC6A112-5ECC-3F48-9FEB-00BBF1BCE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4465879"/>
            <a:ext cx="6781800" cy="1104900"/>
          </a:xfrm>
          <a:prstGeom prst="rect">
            <a:avLst/>
          </a:prstGeom>
        </p:spPr>
      </p:pic>
      <p:sp>
        <p:nvSpPr>
          <p:cNvPr id="12" name="Объект 3">
            <a:extLst>
              <a:ext uri="{FF2B5EF4-FFF2-40B4-BE49-F238E27FC236}">
                <a16:creationId xmlns:a16="http://schemas.microsoft.com/office/drawing/2014/main" id="{E71DD153-1C38-2E45-8E60-6F05C276D9F0}"/>
              </a:ext>
            </a:extLst>
          </p:cNvPr>
          <p:cNvSpPr txBox="1">
            <a:spLocks/>
          </p:cNvSpPr>
          <p:nvPr/>
        </p:nvSpPr>
        <p:spPr>
          <a:xfrm>
            <a:off x="533400" y="3303622"/>
            <a:ext cx="4927600" cy="1954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r>
              <a:rPr lang="ru-RU" dirty="0"/>
              <a:t>Ключевая роль отводится функции активации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EBA22F-524A-D041-8043-A1F5B7F24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040" y="1481379"/>
            <a:ext cx="45339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40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Сети или как построить классификатор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4DFF61F-0233-4B42-B83C-4CA0F88CFC95}"/>
              </a:ext>
            </a:extLst>
          </p:cNvPr>
          <p:cNvSpPr txBox="1">
            <a:spLocks/>
          </p:cNvSpPr>
          <p:nvPr/>
        </p:nvSpPr>
        <p:spPr>
          <a:xfrm>
            <a:off x="533398" y="13025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Набор данных </a:t>
            </a:r>
            <a:r>
              <a:rPr lang="en-US" dirty="0"/>
              <a:t>MNIST</a:t>
            </a:r>
            <a:r>
              <a:rPr lang="ru-RU" dirty="0"/>
              <a:t> (8</a:t>
            </a:r>
            <a:r>
              <a:rPr lang="en-US" dirty="0"/>
              <a:t>x8), </a:t>
            </a:r>
            <a:r>
              <a:rPr lang="ru-RU" dirty="0"/>
              <a:t>понадобится 10 нейронов </a:t>
            </a:r>
            <a:r>
              <a:rPr lang="en-US" dirty="0"/>
              <a:t>(</a:t>
            </a:r>
            <a:r>
              <a:rPr lang="en-US" dirty="0" err="1"/>
              <a:t>Colab</a:t>
            </a:r>
            <a:r>
              <a:rPr lang="en-US" dirty="0"/>
              <a:t>)</a:t>
            </a:r>
          </a:p>
          <a:p>
            <a:r>
              <a:rPr lang="ru-RU" dirty="0"/>
              <a:t>Распрямим наше изображение, получим 64 входа</a:t>
            </a:r>
          </a:p>
          <a:p>
            <a:r>
              <a:rPr lang="ru-RU" dirty="0"/>
              <a:t>Каждый нейрон будет иметь 65 весов или параметров</a:t>
            </a:r>
          </a:p>
          <a:p>
            <a:r>
              <a:rPr lang="ru-RU" dirty="0"/>
              <a:t>Итого, 65</a:t>
            </a:r>
            <a:r>
              <a:rPr lang="en-US" dirty="0"/>
              <a:t>0 </a:t>
            </a:r>
            <a:r>
              <a:rPr lang="ru-RU" dirty="0"/>
              <a:t>параметров модели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dirty="0">
                <a:solidFill>
                  <a:schemeClr val="accent1"/>
                </a:solidFill>
              </a:rPr>
              <a:t>Мечта: нужный нейрон на нужной цифре наиболее активирован (дает наибольшее значение)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D20E99-30A8-1F43-9AC5-DEC002764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200" y="2292263"/>
            <a:ext cx="2516319" cy="20694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7C4C4C-3B53-E945-B552-93DA54891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7" y="3848518"/>
            <a:ext cx="91821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23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не </a:t>
            </a:r>
            <a:r>
              <a:rPr lang="ru-RU" dirty="0" err="1"/>
              <a:t>косплей</a:t>
            </a:r>
            <a:r>
              <a:rPr lang="ru-RU" dirty="0"/>
              <a:t> ли это?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4DFF61F-0233-4B42-B83C-4CA0F88CFC95}"/>
              </a:ext>
            </a:extLst>
          </p:cNvPr>
          <p:cNvSpPr txBox="1">
            <a:spLocks/>
          </p:cNvSpPr>
          <p:nvPr/>
        </p:nvSpPr>
        <p:spPr>
          <a:xfrm>
            <a:off x="533398" y="13025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Чему эквивалентна построенная модель?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C9A031-0ADC-A24E-B712-1829D0A0D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703" y="2628107"/>
            <a:ext cx="4491790" cy="388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14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как искать веса?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4DFF61F-0233-4B42-B83C-4CA0F88CFC95}"/>
              </a:ext>
            </a:extLst>
          </p:cNvPr>
          <p:cNvSpPr txBox="1">
            <a:spLocks/>
          </p:cNvSpPr>
          <p:nvPr/>
        </p:nvSpPr>
        <p:spPr>
          <a:xfrm>
            <a:off x="533398" y="13025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Будем использовать </a:t>
            </a:r>
            <a:r>
              <a:rPr lang="en-US" dirty="0" err="1"/>
              <a:t>softmax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ru-RU" dirty="0"/>
              <a:t>Получающиеся в результате значения образуют вероятностное распределение</a:t>
            </a:r>
          </a:p>
          <a:p>
            <a:r>
              <a:rPr lang="ru-RU" dirty="0"/>
              <a:t>Сопоставляем классифицируемому объекту вероятность отнесения его нашей моделью к каждому конкретному классу</a:t>
            </a:r>
          </a:p>
          <a:p>
            <a:r>
              <a:rPr lang="ru-RU" dirty="0"/>
              <a:t>Итого: нормализуем выходные значения нейрона относительно всех остальных и выдаем безразмерную оценку его принадлежности соответствующему классу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E044F04-15D3-3D48-BD0C-AA4DC0B06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0" y="2157967"/>
            <a:ext cx="85979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01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максимального правдоподобия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4DFF61F-0233-4B42-B83C-4CA0F88CFC95}"/>
              </a:ext>
            </a:extLst>
          </p:cNvPr>
          <p:cNvSpPr txBox="1">
            <a:spLocks/>
          </p:cNvSpPr>
          <p:nvPr/>
        </p:nvSpPr>
        <p:spPr>
          <a:xfrm>
            <a:off x="533398" y="13025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Тренировочные данные: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ММП: максимизируем вероятность, что выборка «случилась»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Произведение — в сумму и «вы минус забыли»: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26B1F9-7262-804D-B600-E4F4C246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2153346"/>
            <a:ext cx="6819900" cy="622300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5D0B67C-2D62-9142-83A3-0878D9329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3365304"/>
            <a:ext cx="5105400" cy="8636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7489E85-A2F4-7D40-B55D-A3E85DA1A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00" y="5003006"/>
            <a:ext cx="73914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90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Регуляризация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4DFF61F-0233-4B42-B83C-4CA0F88CFC95}"/>
              </a:ext>
            </a:extLst>
          </p:cNvPr>
          <p:cNvSpPr txBox="1">
            <a:spLocks/>
          </p:cNvSpPr>
          <p:nvPr/>
        </p:nvSpPr>
        <p:spPr>
          <a:xfrm>
            <a:off x="533398" y="1302544"/>
            <a:ext cx="10820401" cy="53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Обычно функцию потерь все же регуляризируют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Не хотим переобучения</a:t>
            </a:r>
          </a:p>
          <a:p>
            <a:r>
              <a:rPr lang="ru-RU" dirty="0"/>
              <a:t>Не хотим неоднозначности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CACAB64-6064-2146-96DB-1778CE2AD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2151857"/>
            <a:ext cx="5905500" cy="95250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часы, оранжевый&#10;&#10;Автоматически созданное описание">
            <a:extLst>
              <a:ext uri="{FF2B5EF4-FFF2-40B4-BE49-F238E27FC236}">
                <a16:creationId xmlns:a16="http://schemas.microsoft.com/office/drawing/2014/main" id="{EE7A4812-A7F1-F54F-B425-C0318B4E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128724"/>
            <a:ext cx="2362200" cy="111760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FF3710C6-42BA-124E-B392-BFEF43A8E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3271718"/>
            <a:ext cx="2387600" cy="1041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9886A2E-4FB7-BF48-B3EB-08ED1BE01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799" y="4221038"/>
            <a:ext cx="4673601" cy="24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053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652</TotalTime>
  <Words>556</Words>
  <Application>Microsoft Macintosh PowerPoint</Application>
  <PresentationFormat>Широкоэкранный</PresentationFormat>
  <Paragraphs>378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Тема Office</vt:lpstr>
      <vt:lpstr>Глубокое обучение</vt:lpstr>
      <vt:lpstr>Нейрон</vt:lpstr>
      <vt:lpstr>Искусственный нейрон</vt:lpstr>
      <vt:lpstr>Искусственный нейрон (фиктивная фича)</vt:lpstr>
      <vt:lpstr>Сети или как построить классификатор</vt:lpstr>
      <vt:lpstr>А не косплей ли это?</vt:lpstr>
      <vt:lpstr>А как искать веса?</vt:lpstr>
      <vt:lpstr>Метод максимального правдоподобия</vt:lpstr>
      <vt:lpstr>Регуляризация</vt:lpstr>
      <vt:lpstr>И все же, как искать веса? GD</vt:lpstr>
      <vt:lpstr>Градиент</vt:lpstr>
      <vt:lpstr>Алгоритм, который не нужен</vt:lpstr>
      <vt:lpstr>Картинки, которые мы заслужили</vt:lpstr>
      <vt:lpstr>Картинки, которые мы заслужили 2</vt:lpstr>
      <vt:lpstr>Шаг спуска и критерий останова</vt:lpstr>
      <vt:lpstr>Приближение градиента</vt:lpstr>
      <vt:lpstr>SGD (стохастический GD)</vt:lpstr>
      <vt:lpstr>Немного об активациях: начало</vt:lpstr>
      <vt:lpstr>Хэвисайд или сигнум</vt:lpstr>
      <vt:lpstr>Линейная</vt:lpstr>
      <vt:lpstr>Кусочно-линейная</vt:lpstr>
      <vt:lpstr>Логистическая (сигмоида)</vt:lpstr>
      <vt:lpstr>То же самое, другими словами?</vt:lpstr>
      <vt:lpstr>Чуть поподробнее</vt:lpstr>
      <vt:lpstr>Активации в скрытых слоях</vt:lpstr>
      <vt:lpstr>Активации в скрытых слоях</vt:lpstr>
      <vt:lpstr>Активации в скрытых слоях</vt:lpstr>
      <vt:lpstr>А как же считают градиенты?</vt:lpstr>
      <vt:lpstr>Граф вычислений значения функции</vt:lpstr>
      <vt:lpstr>Граф вычислений градиента</vt:lpstr>
      <vt:lpstr>Вдруг нужно еще место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Глубокое обучение</dc:title>
  <dc:creator>Бойцев Антон Александрович</dc:creator>
  <cp:lastModifiedBy>Бойцев Антон Александрович</cp:lastModifiedBy>
  <cp:revision>48</cp:revision>
  <dcterms:created xsi:type="dcterms:W3CDTF">2021-11-30T10:15:55Z</dcterms:created>
  <dcterms:modified xsi:type="dcterms:W3CDTF">2021-12-03T12:38:44Z</dcterms:modified>
</cp:coreProperties>
</file>